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3" r:id="rId3"/>
    <p:sldId id="292" r:id="rId4"/>
    <p:sldId id="295" r:id="rId5"/>
    <p:sldId id="298" r:id="rId6"/>
    <p:sldId id="296" r:id="rId7"/>
    <p:sldId id="265" r:id="rId8"/>
    <p:sldId id="266" r:id="rId9"/>
    <p:sldId id="270" r:id="rId10"/>
    <p:sldId id="273" r:id="rId11"/>
    <p:sldId id="275" r:id="rId12"/>
    <p:sldId id="271" r:id="rId13"/>
    <p:sldId id="294" r:id="rId14"/>
    <p:sldId id="288" r:id="rId15"/>
    <p:sldId id="291" r:id="rId16"/>
    <p:sldId id="272" r:id="rId17"/>
    <p:sldId id="284" r:id="rId18"/>
    <p:sldId id="285" r:id="rId19"/>
    <p:sldId id="279" r:id="rId20"/>
    <p:sldId id="286" r:id="rId21"/>
    <p:sldId id="297" r:id="rId2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315C6C-B0E7-461F-9A0C-BF8D5D7C75F2}" v="54" dt="2020-10-31T13:16:00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Pießnack" userId="0b4119d7a4ab3565" providerId="LiveId" clId="{B1315C6C-B0E7-461F-9A0C-BF8D5D7C75F2}"/>
    <pc:docChg chg="undo custSel mod addSld delSld modSld sldOrd modMainMaster">
      <pc:chgData name="Christian Pießnack" userId="0b4119d7a4ab3565" providerId="LiveId" clId="{B1315C6C-B0E7-461F-9A0C-BF8D5D7C75F2}" dt="2020-10-31T16:32:13.197" v="4892" actId="20577"/>
      <pc:docMkLst>
        <pc:docMk/>
      </pc:docMkLst>
      <pc:sldChg chg="modSp mod">
        <pc:chgData name="Christian Pießnack" userId="0b4119d7a4ab3565" providerId="LiveId" clId="{B1315C6C-B0E7-461F-9A0C-BF8D5D7C75F2}" dt="2020-10-31T06:20:37.004" v="1332"/>
        <pc:sldMkLst>
          <pc:docMk/>
          <pc:sldMk cId="743219460" sldId="256"/>
        </pc:sldMkLst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743219460" sldId="256"/>
            <ac:spMk id="2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743219460" sldId="256"/>
            <ac:spMk id="3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743219460" sldId="256"/>
            <ac:spMk id="7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743219460" sldId="256"/>
            <ac:spMk id="8" creationId="{00000000-0000-0000-0000-000000000000}"/>
          </ac:spMkLst>
        </pc:spChg>
      </pc:sldChg>
      <pc:sldChg chg="modSp">
        <pc:chgData name="Christian Pießnack" userId="0b4119d7a4ab3565" providerId="LiveId" clId="{B1315C6C-B0E7-461F-9A0C-BF8D5D7C75F2}" dt="2020-10-31T06:20:37.004" v="1332"/>
        <pc:sldMkLst>
          <pc:docMk/>
          <pc:sldMk cId="1423645313" sldId="265"/>
        </pc:sldMkLst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423645313" sldId="265"/>
            <ac:spMk id="2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423645313" sldId="265"/>
            <ac:spMk id="4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423645313" sldId="265"/>
            <ac:spMk id="5" creationId="{00000000-0000-0000-0000-000000000000}"/>
          </ac:spMkLst>
        </pc:spChg>
      </pc:sldChg>
      <pc:sldChg chg="modSp mod">
        <pc:chgData name="Christian Pießnack" userId="0b4119d7a4ab3565" providerId="LiveId" clId="{B1315C6C-B0E7-461F-9A0C-BF8D5D7C75F2}" dt="2020-10-31T06:20:37.004" v="1332"/>
        <pc:sldMkLst>
          <pc:docMk/>
          <pc:sldMk cId="1596257606" sldId="266"/>
        </pc:sldMkLst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596257606" sldId="266"/>
            <ac:spMk id="2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596257606" sldId="266"/>
            <ac:spMk id="3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596257606" sldId="266"/>
            <ac:spMk id="4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596257606" sldId="266"/>
            <ac:spMk id="5" creationId="{00000000-0000-0000-0000-000000000000}"/>
          </ac:spMkLst>
        </pc:spChg>
      </pc:sldChg>
      <pc:sldChg chg="modSp mod">
        <pc:chgData name="Christian Pießnack" userId="0b4119d7a4ab3565" providerId="LiveId" clId="{B1315C6C-B0E7-461F-9A0C-BF8D5D7C75F2}" dt="2020-10-31T06:20:37.004" v="1332"/>
        <pc:sldMkLst>
          <pc:docMk/>
          <pc:sldMk cId="1909986090" sldId="267"/>
        </pc:sldMkLst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909986090" sldId="267"/>
            <ac:spMk id="2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909986090" sldId="267"/>
            <ac:spMk id="3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909986090" sldId="267"/>
            <ac:spMk id="4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909986090" sldId="267"/>
            <ac:spMk id="5" creationId="{00000000-0000-0000-0000-000000000000}"/>
          </ac:spMkLst>
        </pc:spChg>
      </pc:sldChg>
      <pc:sldChg chg="modSp">
        <pc:chgData name="Christian Pießnack" userId="0b4119d7a4ab3565" providerId="LiveId" clId="{B1315C6C-B0E7-461F-9A0C-BF8D5D7C75F2}" dt="2020-10-31T06:20:37.004" v="1332"/>
        <pc:sldMkLst>
          <pc:docMk/>
          <pc:sldMk cId="2430012049" sldId="268"/>
        </pc:sldMkLst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2430012049" sldId="268"/>
            <ac:spMk id="2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2430012049" sldId="268"/>
            <ac:spMk id="3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2430012049" sldId="268"/>
            <ac:spMk id="4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2430012049" sldId="268"/>
            <ac:spMk id="5" creationId="{00000000-0000-0000-0000-000000000000}"/>
          </ac:spMkLst>
        </pc:spChg>
      </pc:sldChg>
      <pc:sldChg chg="modSp">
        <pc:chgData name="Christian Pießnack" userId="0b4119d7a4ab3565" providerId="LiveId" clId="{B1315C6C-B0E7-461F-9A0C-BF8D5D7C75F2}" dt="2020-10-31T06:20:37.004" v="1332"/>
        <pc:sldMkLst>
          <pc:docMk/>
          <pc:sldMk cId="3172086262" sldId="269"/>
        </pc:sldMkLst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3172086262" sldId="269"/>
            <ac:spMk id="2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3172086262" sldId="269"/>
            <ac:spMk id="4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3172086262" sldId="269"/>
            <ac:spMk id="5" creationId="{00000000-0000-0000-0000-000000000000}"/>
          </ac:spMkLst>
        </pc:spChg>
      </pc:sldChg>
      <pc:sldChg chg="modSp">
        <pc:chgData name="Christian Pießnack" userId="0b4119d7a4ab3565" providerId="LiveId" clId="{B1315C6C-B0E7-461F-9A0C-BF8D5D7C75F2}" dt="2020-10-31T06:20:37.004" v="1332"/>
        <pc:sldMkLst>
          <pc:docMk/>
          <pc:sldMk cId="3491964632" sldId="270"/>
        </pc:sldMkLst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3491964632" sldId="270"/>
            <ac:spMk id="2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3491964632" sldId="270"/>
            <ac:spMk id="3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3491964632" sldId="270"/>
            <ac:spMk id="4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3491964632" sldId="270"/>
            <ac:spMk id="5" creationId="{00000000-0000-0000-0000-000000000000}"/>
          </ac:spMkLst>
        </pc:spChg>
      </pc:sldChg>
      <pc:sldChg chg="modSp mod modAnim">
        <pc:chgData name="Christian Pießnack" userId="0b4119d7a4ab3565" providerId="LiveId" clId="{B1315C6C-B0E7-461F-9A0C-BF8D5D7C75F2}" dt="2020-10-31T13:15:14.304" v="4821"/>
        <pc:sldMkLst>
          <pc:docMk/>
          <pc:sldMk cId="3487005636" sldId="271"/>
        </pc:sldMkLst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3487005636" sldId="271"/>
            <ac:spMk id="2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5:56:40.367" v="772" actId="14100"/>
          <ac:spMkLst>
            <pc:docMk/>
            <pc:sldMk cId="3487005636" sldId="271"/>
            <ac:spMk id="3" creationId="{9AC735D1-9C2C-4CE2-BB1C-3F8B373AB2B8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3487005636" sldId="271"/>
            <ac:spMk id="4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3487005636" sldId="271"/>
            <ac:spMk id="5" creationId="{00000000-0000-0000-0000-000000000000}"/>
          </ac:spMkLst>
        </pc:spChg>
      </pc:sldChg>
      <pc:sldChg chg="modSp">
        <pc:chgData name="Christian Pießnack" userId="0b4119d7a4ab3565" providerId="LiveId" clId="{B1315C6C-B0E7-461F-9A0C-BF8D5D7C75F2}" dt="2020-10-31T06:20:37.004" v="1332"/>
        <pc:sldMkLst>
          <pc:docMk/>
          <pc:sldMk cId="1635582115" sldId="272"/>
        </pc:sldMkLst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635582115" sldId="272"/>
            <ac:spMk id="2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635582115" sldId="272"/>
            <ac:spMk id="3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635582115" sldId="272"/>
            <ac:spMk id="4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635582115" sldId="272"/>
            <ac:spMk id="5" creationId="{00000000-0000-0000-0000-000000000000}"/>
          </ac:spMkLst>
        </pc:spChg>
      </pc:sldChg>
      <pc:sldChg chg="modSp">
        <pc:chgData name="Christian Pießnack" userId="0b4119d7a4ab3565" providerId="LiveId" clId="{B1315C6C-B0E7-461F-9A0C-BF8D5D7C75F2}" dt="2020-10-31T06:20:37.004" v="1332"/>
        <pc:sldMkLst>
          <pc:docMk/>
          <pc:sldMk cId="1297433145" sldId="273"/>
        </pc:sldMkLst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297433145" sldId="273"/>
            <ac:spMk id="2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297433145" sldId="273"/>
            <ac:spMk id="3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297433145" sldId="273"/>
            <ac:spMk id="4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297433145" sldId="273"/>
            <ac:spMk id="5" creationId="{00000000-0000-0000-0000-000000000000}"/>
          </ac:spMkLst>
        </pc:spChg>
      </pc:sldChg>
      <pc:sldChg chg="modSp mod">
        <pc:chgData name="Christian Pießnack" userId="0b4119d7a4ab3565" providerId="LiveId" clId="{B1315C6C-B0E7-461F-9A0C-BF8D5D7C75F2}" dt="2020-10-31T06:20:37.004" v="1332"/>
        <pc:sldMkLst>
          <pc:docMk/>
          <pc:sldMk cId="1072660095" sldId="274"/>
        </pc:sldMkLst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072660095" sldId="274"/>
            <ac:spMk id="2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072660095" sldId="274"/>
            <ac:spMk id="4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072660095" sldId="274"/>
            <ac:spMk id="5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5:56:20.590" v="770" actId="2711"/>
          <ac:spMkLst>
            <pc:docMk/>
            <pc:sldMk cId="1072660095" sldId="274"/>
            <ac:spMk id="6" creationId="{B9864108-F874-4168-952E-4984D1A80A45}"/>
          </ac:spMkLst>
        </pc:spChg>
      </pc:sldChg>
      <pc:sldChg chg="modSp">
        <pc:chgData name="Christian Pießnack" userId="0b4119d7a4ab3565" providerId="LiveId" clId="{B1315C6C-B0E7-461F-9A0C-BF8D5D7C75F2}" dt="2020-10-31T06:20:37.004" v="1332"/>
        <pc:sldMkLst>
          <pc:docMk/>
          <pc:sldMk cId="263410656" sldId="275"/>
        </pc:sldMkLst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263410656" sldId="275"/>
            <ac:spMk id="2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263410656" sldId="275"/>
            <ac:spMk id="3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263410656" sldId="275"/>
            <ac:spMk id="4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263410656" sldId="275"/>
            <ac:spMk id="5" creationId="{00000000-0000-0000-0000-000000000000}"/>
          </ac:spMkLst>
        </pc:spChg>
      </pc:sldChg>
      <pc:sldChg chg="modSp">
        <pc:chgData name="Christian Pießnack" userId="0b4119d7a4ab3565" providerId="LiveId" clId="{B1315C6C-B0E7-461F-9A0C-BF8D5D7C75F2}" dt="2020-10-31T06:20:37.004" v="1332"/>
        <pc:sldMkLst>
          <pc:docMk/>
          <pc:sldMk cId="3145103749" sldId="276"/>
        </pc:sldMkLst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3145103749" sldId="276"/>
            <ac:spMk id="2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3145103749" sldId="276"/>
            <ac:spMk id="3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3145103749" sldId="276"/>
            <ac:spMk id="4" creationId="{00000000-0000-0000-0000-00000000000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3145103749" sldId="276"/>
            <ac:spMk id="5" creationId="{00000000-0000-0000-0000-000000000000}"/>
          </ac:spMkLst>
        </pc:spChg>
      </pc:sldChg>
      <pc:sldChg chg="modSp new mod">
        <pc:chgData name="Christian Pießnack" userId="0b4119d7a4ab3565" providerId="LiveId" clId="{B1315C6C-B0E7-461F-9A0C-BF8D5D7C75F2}" dt="2020-10-31T06:20:37.004" v="1332"/>
        <pc:sldMkLst>
          <pc:docMk/>
          <pc:sldMk cId="1281688527" sldId="277"/>
        </pc:sldMkLst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281688527" sldId="277"/>
            <ac:spMk id="2" creationId="{65A3F89E-33CA-4667-945E-E48F7D244031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281688527" sldId="277"/>
            <ac:spMk id="3" creationId="{0E712335-375E-4675-A53D-B32C941B2160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281688527" sldId="277"/>
            <ac:spMk id="4" creationId="{FDB3CD09-4E5E-4899-B6D0-4302F1C9A972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1281688527" sldId="277"/>
            <ac:spMk id="5" creationId="{E509EAA7-9654-4811-9E4D-5D82DC3FD80D}"/>
          </ac:spMkLst>
        </pc:spChg>
      </pc:sldChg>
      <pc:sldChg chg="modSp new del mod">
        <pc:chgData name="Christian Pießnack" userId="0b4119d7a4ab3565" providerId="LiveId" clId="{B1315C6C-B0E7-461F-9A0C-BF8D5D7C75F2}" dt="2020-10-31T05:53:07.706" v="688" actId="47"/>
        <pc:sldMkLst>
          <pc:docMk/>
          <pc:sldMk cId="1904681812" sldId="278"/>
        </pc:sldMkLst>
        <pc:spChg chg="mod">
          <ac:chgData name="Christian Pießnack" userId="0b4119d7a4ab3565" providerId="LiveId" clId="{B1315C6C-B0E7-461F-9A0C-BF8D5D7C75F2}" dt="2020-10-31T05:52:48.531" v="687" actId="20577"/>
          <ac:spMkLst>
            <pc:docMk/>
            <pc:sldMk cId="1904681812" sldId="278"/>
            <ac:spMk id="2" creationId="{12A521E0-C0A5-4F41-AC13-9559D4E3FFE5}"/>
          </ac:spMkLst>
        </pc:spChg>
      </pc:sldChg>
      <pc:sldChg chg="delSp modSp new mod">
        <pc:chgData name="Christian Pießnack" userId="0b4119d7a4ab3565" providerId="LiveId" clId="{B1315C6C-B0E7-461F-9A0C-BF8D5D7C75F2}" dt="2020-10-31T06:44:07.977" v="1560" actId="20577"/>
        <pc:sldMkLst>
          <pc:docMk/>
          <pc:sldMk cId="2646354735" sldId="278"/>
        </pc:sldMkLst>
        <pc:spChg chg="mod">
          <ac:chgData name="Christian Pießnack" userId="0b4119d7a4ab3565" providerId="LiveId" clId="{B1315C6C-B0E7-461F-9A0C-BF8D5D7C75F2}" dt="2020-10-31T06:44:07.977" v="1560" actId="20577"/>
          <ac:spMkLst>
            <pc:docMk/>
            <pc:sldMk cId="2646354735" sldId="278"/>
            <ac:spMk id="2" creationId="{976501DA-F6C9-443A-A118-627F29F4C653}"/>
          </ac:spMkLst>
        </pc:spChg>
        <pc:spChg chg="del">
          <ac:chgData name="Christian Pießnack" userId="0b4119d7a4ab3565" providerId="LiveId" clId="{B1315C6C-B0E7-461F-9A0C-BF8D5D7C75F2}" dt="2020-10-31T06:10:32.077" v="1131" actId="478"/>
          <ac:spMkLst>
            <pc:docMk/>
            <pc:sldMk cId="2646354735" sldId="278"/>
            <ac:spMk id="3" creationId="{8855FC2B-D592-47BB-827A-929DEBDE9C78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2646354735" sldId="278"/>
            <ac:spMk id="4" creationId="{FE58E3ED-198D-42B6-B492-F1DDEF2ACA63}"/>
          </ac:spMkLst>
        </pc:spChg>
        <pc:spChg chg="mod">
          <ac:chgData name="Christian Pießnack" userId="0b4119d7a4ab3565" providerId="LiveId" clId="{B1315C6C-B0E7-461F-9A0C-BF8D5D7C75F2}" dt="2020-10-31T06:20:37.004" v="1332"/>
          <ac:spMkLst>
            <pc:docMk/>
            <pc:sldMk cId="2646354735" sldId="278"/>
            <ac:spMk id="5" creationId="{C2F36AE9-F26F-4272-8DAE-AD472D1B09E5}"/>
          </ac:spMkLst>
        </pc:spChg>
      </pc:sldChg>
      <pc:sldChg chg="addSp delSp modSp new mod setBg delDesignElem">
        <pc:chgData name="Christian Pießnack" userId="0b4119d7a4ab3565" providerId="LiveId" clId="{B1315C6C-B0E7-461F-9A0C-BF8D5D7C75F2}" dt="2020-10-31T06:29:55.636" v="1478" actId="14100"/>
        <pc:sldMkLst>
          <pc:docMk/>
          <pc:sldMk cId="4090513446" sldId="279"/>
        </pc:sldMkLst>
        <pc:spChg chg="mod">
          <ac:chgData name="Christian Pießnack" userId="0b4119d7a4ab3565" providerId="LiveId" clId="{B1315C6C-B0E7-461F-9A0C-BF8D5D7C75F2}" dt="2020-10-31T06:29:21.603" v="1474" actId="14100"/>
          <ac:spMkLst>
            <pc:docMk/>
            <pc:sldMk cId="4090513446" sldId="279"/>
            <ac:spMk id="2" creationId="{BD0195CB-AAA1-470C-8804-33F0F6007FE2}"/>
          </ac:spMkLst>
        </pc:spChg>
        <pc:spChg chg="mod">
          <ac:chgData name="Christian Pießnack" userId="0b4119d7a4ab3565" providerId="LiveId" clId="{B1315C6C-B0E7-461F-9A0C-BF8D5D7C75F2}" dt="2020-10-31T06:29:25.408" v="1475" actId="14100"/>
          <ac:spMkLst>
            <pc:docMk/>
            <pc:sldMk cId="4090513446" sldId="279"/>
            <ac:spMk id="3" creationId="{0F811082-3646-4C9D-A890-568EA83A7C0C}"/>
          </ac:spMkLst>
        </pc:spChg>
        <pc:spChg chg="del mod">
          <ac:chgData name="Christian Pießnack" userId="0b4119d7a4ab3565" providerId="LiveId" clId="{B1315C6C-B0E7-461F-9A0C-BF8D5D7C75F2}" dt="2020-10-31T06:27:31.393" v="1461" actId="478"/>
          <ac:spMkLst>
            <pc:docMk/>
            <pc:sldMk cId="4090513446" sldId="279"/>
            <ac:spMk id="4" creationId="{BBEB47FE-F35A-4BB6-BD04-2F009A62EF24}"/>
          </ac:spMkLst>
        </pc:spChg>
        <pc:spChg chg="mod">
          <ac:chgData name="Christian Pießnack" userId="0b4119d7a4ab3565" providerId="LiveId" clId="{B1315C6C-B0E7-461F-9A0C-BF8D5D7C75F2}" dt="2020-10-31T06:20:27.205" v="1330"/>
          <ac:spMkLst>
            <pc:docMk/>
            <pc:sldMk cId="4090513446" sldId="279"/>
            <ac:spMk id="5" creationId="{494B6EE9-4A36-48AC-A741-8C7CEE7B5B18}"/>
          </ac:spMkLst>
        </pc:spChg>
        <pc:spChg chg="add del">
          <ac:chgData name="Christian Pießnack" userId="0b4119d7a4ab3565" providerId="LiveId" clId="{B1315C6C-B0E7-461F-9A0C-BF8D5D7C75F2}" dt="2020-10-31T06:07:41.654" v="1118" actId="26606"/>
          <ac:spMkLst>
            <pc:docMk/>
            <pc:sldMk cId="4090513446" sldId="279"/>
            <ac:spMk id="14" creationId="{231BF440-39FA-4087-84CC-2EEC0BBDAF29}"/>
          </ac:spMkLst>
        </pc:spChg>
        <pc:spChg chg="add del">
          <ac:chgData name="Christian Pießnack" userId="0b4119d7a4ab3565" providerId="LiveId" clId="{B1315C6C-B0E7-461F-9A0C-BF8D5D7C75F2}" dt="2020-10-31T06:07:41.654" v="1118" actId="26606"/>
          <ac:spMkLst>
            <pc:docMk/>
            <pc:sldMk cId="4090513446" sldId="279"/>
            <ac:spMk id="16" creationId="{F04E4CBA-303B-48BD-8451-C2701CB0EEBF}"/>
          </ac:spMkLst>
        </pc:spChg>
        <pc:spChg chg="add del">
          <ac:chgData name="Christian Pießnack" userId="0b4119d7a4ab3565" providerId="LiveId" clId="{B1315C6C-B0E7-461F-9A0C-BF8D5D7C75F2}" dt="2020-10-31T06:07:41.654" v="1118" actId="26606"/>
          <ac:spMkLst>
            <pc:docMk/>
            <pc:sldMk cId="4090513446" sldId="279"/>
            <ac:spMk id="18" creationId="{F6CA58B3-AFCC-4A40-9882-50D5080879B0}"/>
          </ac:spMkLst>
        </pc:spChg>
        <pc:spChg chg="add del">
          <ac:chgData name="Christian Pießnack" userId="0b4119d7a4ab3565" providerId="LiveId" clId="{B1315C6C-B0E7-461F-9A0C-BF8D5D7C75F2}" dt="2020-10-31T06:07:41.654" v="1118" actId="26606"/>
          <ac:spMkLst>
            <pc:docMk/>
            <pc:sldMk cId="4090513446" sldId="279"/>
            <ac:spMk id="20" creationId="{75C56826-D4E5-42ED-8529-079651CB3005}"/>
          </ac:spMkLst>
        </pc:spChg>
        <pc:spChg chg="add del">
          <ac:chgData name="Christian Pießnack" userId="0b4119d7a4ab3565" providerId="LiveId" clId="{B1315C6C-B0E7-461F-9A0C-BF8D5D7C75F2}" dt="2020-10-31T06:07:41.654" v="1118" actId="26606"/>
          <ac:spMkLst>
            <pc:docMk/>
            <pc:sldMk cId="4090513446" sldId="279"/>
            <ac:spMk id="22" creationId="{82095FCE-EF05-4443-B97A-85DEE3A5CA17}"/>
          </ac:spMkLst>
        </pc:spChg>
        <pc:spChg chg="add del">
          <ac:chgData name="Christian Pießnack" userId="0b4119d7a4ab3565" providerId="LiveId" clId="{B1315C6C-B0E7-461F-9A0C-BF8D5D7C75F2}" dt="2020-10-31T06:07:41.654" v="1118" actId="26606"/>
          <ac:spMkLst>
            <pc:docMk/>
            <pc:sldMk cId="4090513446" sldId="279"/>
            <ac:spMk id="24" creationId="{CA00AE6B-AA30-4CF8-BA6F-339B780AD76C}"/>
          </ac:spMkLst>
        </pc:spChg>
        <pc:spChg chg="add del">
          <ac:chgData name="Christian Pießnack" userId="0b4119d7a4ab3565" providerId="LiveId" clId="{B1315C6C-B0E7-461F-9A0C-BF8D5D7C75F2}" dt="2020-10-31T06:07:36.441" v="1115" actId="26606"/>
          <ac:spMkLst>
            <pc:docMk/>
            <pc:sldMk cId="4090513446" sldId="279"/>
            <ac:spMk id="29" creationId="{63AB00AE-4340-440F-82E1-9F69D1D5519F}"/>
          </ac:spMkLst>
        </pc:spChg>
        <pc:spChg chg="add del">
          <ac:chgData name="Christian Pießnack" userId="0b4119d7a4ab3565" providerId="LiveId" clId="{B1315C6C-B0E7-461F-9A0C-BF8D5D7C75F2}" dt="2020-10-31T06:07:41.639" v="1117" actId="26606"/>
          <ac:spMkLst>
            <pc:docMk/>
            <pc:sldMk cId="4090513446" sldId="279"/>
            <ac:spMk id="33" creationId="{D2542E1A-076E-4A34-BB67-2BF961754E0C}"/>
          </ac:spMkLst>
        </pc:spChg>
        <pc:spChg chg="add del">
          <ac:chgData name="Christian Pießnack" userId="0b4119d7a4ab3565" providerId="LiveId" clId="{B1315C6C-B0E7-461F-9A0C-BF8D5D7C75F2}" dt="2020-10-31T06:07:41.639" v="1117" actId="26606"/>
          <ac:spMkLst>
            <pc:docMk/>
            <pc:sldMk cId="4090513446" sldId="279"/>
            <ac:spMk id="34" creationId="{8F7AFB9A-7364-478C-B48B-8523CDD9AE8D}"/>
          </ac:spMkLst>
        </pc:spChg>
        <pc:spChg chg="add del">
          <ac:chgData name="Christian Pießnack" userId="0b4119d7a4ab3565" providerId="LiveId" clId="{B1315C6C-B0E7-461F-9A0C-BF8D5D7C75F2}" dt="2020-10-31T06:07:41.639" v="1117" actId="26606"/>
          <ac:spMkLst>
            <pc:docMk/>
            <pc:sldMk cId="4090513446" sldId="279"/>
            <ac:spMk id="35" creationId="{75C56826-D4E5-42ED-8529-079651CB3005}"/>
          </ac:spMkLst>
        </pc:spChg>
        <pc:spChg chg="add del">
          <ac:chgData name="Christian Pießnack" userId="0b4119d7a4ab3565" providerId="LiveId" clId="{B1315C6C-B0E7-461F-9A0C-BF8D5D7C75F2}" dt="2020-10-31T06:07:41.639" v="1117" actId="26606"/>
          <ac:spMkLst>
            <pc:docMk/>
            <pc:sldMk cId="4090513446" sldId="279"/>
            <ac:spMk id="36" creationId="{36678033-86B6-40E6-BE90-78D8ED4E3A31}"/>
          </ac:spMkLst>
        </pc:spChg>
        <pc:spChg chg="add del">
          <ac:chgData name="Christian Pießnack" userId="0b4119d7a4ab3565" providerId="LiveId" clId="{B1315C6C-B0E7-461F-9A0C-BF8D5D7C75F2}" dt="2020-10-31T06:07:41.639" v="1117" actId="26606"/>
          <ac:spMkLst>
            <pc:docMk/>
            <pc:sldMk cId="4090513446" sldId="279"/>
            <ac:spMk id="37" creationId="{82095FCE-EF05-4443-B97A-85DEE3A5CA17}"/>
          </ac:spMkLst>
        </pc:spChg>
        <pc:spChg chg="add del">
          <ac:chgData name="Christian Pießnack" userId="0b4119d7a4ab3565" providerId="LiveId" clId="{B1315C6C-B0E7-461F-9A0C-BF8D5D7C75F2}" dt="2020-10-31T06:10:04.797" v="1129" actId="26606"/>
          <ac:spMkLst>
            <pc:docMk/>
            <pc:sldMk cId="4090513446" sldId="279"/>
            <ac:spMk id="39" creationId="{CA00AE6B-AA30-4CF8-BA6F-339B780AD76C}"/>
          </ac:spMkLst>
        </pc:spChg>
        <pc:spChg chg="add del">
          <ac:chgData name="Christian Pießnack" userId="0b4119d7a4ab3565" providerId="LiveId" clId="{B1315C6C-B0E7-461F-9A0C-BF8D5D7C75F2}" dt="2020-10-31T06:10:04.797" v="1129" actId="26606"/>
          <ac:spMkLst>
            <pc:docMk/>
            <pc:sldMk cId="4090513446" sldId="279"/>
            <ac:spMk id="40" creationId="{231BF440-39FA-4087-84CC-2EEC0BBDAF29}"/>
          </ac:spMkLst>
        </pc:spChg>
        <pc:spChg chg="add del">
          <ac:chgData name="Christian Pießnack" userId="0b4119d7a4ab3565" providerId="LiveId" clId="{B1315C6C-B0E7-461F-9A0C-BF8D5D7C75F2}" dt="2020-10-31T06:10:04.797" v="1129" actId="26606"/>
          <ac:spMkLst>
            <pc:docMk/>
            <pc:sldMk cId="4090513446" sldId="279"/>
            <ac:spMk id="41" creationId="{F04E4CBA-303B-48BD-8451-C2701CB0EEBF}"/>
          </ac:spMkLst>
        </pc:spChg>
        <pc:spChg chg="add del">
          <ac:chgData name="Christian Pießnack" userId="0b4119d7a4ab3565" providerId="LiveId" clId="{B1315C6C-B0E7-461F-9A0C-BF8D5D7C75F2}" dt="2020-10-31T06:10:04.797" v="1129" actId="26606"/>
          <ac:spMkLst>
            <pc:docMk/>
            <pc:sldMk cId="4090513446" sldId="279"/>
            <ac:spMk id="42" creationId="{F6CA58B3-AFCC-4A40-9882-50D5080879B0}"/>
          </ac:spMkLst>
        </pc:spChg>
        <pc:spChg chg="add del">
          <ac:chgData name="Christian Pießnack" userId="0b4119d7a4ab3565" providerId="LiveId" clId="{B1315C6C-B0E7-461F-9A0C-BF8D5D7C75F2}" dt="2020-10-31T06:10:04.797" v="1129" actId="26606"/>
          <ac:spMkLst>
            <pc:docMk/>
            <pc:sldMk cId="4090513446" sldId="279"/>
            <ac:spMk id="43" creationId="{75C56826-D4E5-42ED-8529-079651CB3005}"/>
          </ac:spMkLst>
        </pc:spChg>
        <pc:spChg chg="add del">
          <ac:chgData name="Christian Pießnack" userId="0b4119d7a4ab3565" providerId="LiveId" clId="{B1315C6C-B0E7-461F-9A0C-BF8D5D7C75F2}" dt="2020-10-31T06:10:04.797" v="1129" actId="26606"/>
          <ac:spMkLst>
            <pc:docMk/>
            <pc:sldMk cId="4090513446" sldId="279"/>
            <ac:spMk id="44" creationId="{82095FCE-EF05-4443-B97A-85DEE3A5CA17}"/>
          </ac:spMkLst>
        </pc:spChg>
        <pc:spChg chg="add mod">
          <ac:chgData name="Christian Pießnack" userId="0b4119d7a4ab3565" providerId="LiveId" clId="{B1315C6C-B0E7-461F-9A0C-BF8D5D7C75F2}" dt="2020-10-31T06:27:31.944" v="1462"/>
          <ac:spMkLst>
            <pc:docMk/>
            <pc:sldMk cId="4090513446" sldId="279"/>
            <ac:spMk id="45" creationId="{8C1FFC51-CD9C-45F5-821D-6A10B99D83D5}"/>
          </ac:spMkLst>
        </pc:spChg>
        <pc:spChg chg="add mod">
          <ac:chgData name="Christian Pießnack" userId="0b4119d7a4ab3565" providerId="LiveId" clId="{B1315C6C-B0E7-461F-9A0C-BF8D5D7C75F2}" dt="2020-10-31T06:27:41.098" v="1463"/>
          <ac:spMkLst>
            <pc:docMk/>
            <pc:sldMk cId="4090513446" sldId="279"/>
            <ac:spMk id="46" creationId="{FADD11B7-5B48-45C7-A0B1-8F645FDED2EA}"/>
          </ac:spMkLst>
        </pc:spChg>
        <pc:spChg chg="add del">
          <ac:chgData name="Christian Pießnack" userId="0b4119d7a4ab3565" providerId="LiveId" clId="{B1315C6C-B0E7-461F-9A0C-BF8D5D7C75F2}" dt="2020-10-31T06:09:56.395" v="1126" actId="26606"/>
          <ac:spMkLst>
            <pc:docMk/>
            <pc:sldMk cId="4090513446" sldId="279"/>
            <ac:spMk id="49" creationId="{231BF440-39FA-4087-84CC-2EEC0BBDAF29}"/>
          </ac:spMkLst>
        </pc:spChg>
        <pc:spChg chg="add del">
          <ac:chgData name="Christian Pießnack" userId="0b4119d7a4ab3565" providerId="LiveId" clId="{B1315C6C-B0E7-461F-9A0C-BF8D5D7C75F2}" dt="2020-10-31T06:09:56.395" v="1126" actId="26606"/>
          <ac:spMkLst>
            <pc:docMk/>
            <pc:sldMk cId="4090513446" sldId="279"/>
            <ac:spMk id="51" creationId="{F04E4CBA-303B-48BD-8451-C2701CB0EEBF}"/>
          </ac:spMkLst>
        </pc:spChg>
        <pc:spChg chg="add del">
          <ac:chgData name="Christian Pießnack" userId="0b4119d7a4ab3565" providerId="LiveId" clId="{B1315C6C-B0E7-461F-9A0C-BF8D5D7C75F2}" dt="2020-10-31T06:09:56.395" v="1126" actId="26606"/>
          <ac:spMkLst>
            <pc:docMk/>
            <pc:sldMk cId="4090513446" sldId="279"/>
            <ac:spMk id="53" creationId="{F6CA58B3-AFCC-4A40-9882-50D5080879B0}"/>
          </ac:spMkLst>
        </pc:spChg>
        <pc:spChg chg="add del">
          <ac:chgData name="Christian Pießnack" userId="0b4119d7a4ab3565" providerId="LiveId" clId="{B1315C6C-B0E7-461F-9A0C-BF8D5D7C75F2}" dt="2020-10-31T06:09:56.395" v="1126" actId="26606"/>
          <ac:spMkLst>
            <pc:docMk/>
            <pc:sldMk cId="4090513446" sldId="279"/>
            <ac:spMk id="55" creationId="{75C56826-D4E5-42ED-8529-079651CB3005}"/>
          </ac:spMkLst>
        </pc:spChg>
        <pc:spChg chg="add del">
          <ac:chgData name="Christian Pießnack" userId="0b4119d7a4ab3565" providerId="LiveId" clId="{B1315C6C-B0E7-461F-9A0C-BF8D5D7C75F2}" dt="2020-10-31T06:09:56.395" v="1126" actId="26606"/>
          <ac:spMkLst>
            <pc:docMk/>
            <pc:sldMk cId="4090513446" sldId="279"/>
            <ac:spMk id="57" creationId="{82095FCE-EF05-4443-B97A-85DEE3A5CA17}"/>
          </ac:spMkLst>
        </pc:spChg>
        <pc:spChg chg="add del">
          <ac:chgData name="Christian Pießnack" userId="0b4119d7a4ab3565" providerId="LiveId" clId="{B1315C6C-B0E7-461F-9A0C-BF8D5D7C75F2}" dt="2020-10-31T06:09:56.395" v="1126" actId="26606"/>
          <ac:spMkLst>
            <pc:docMk/>
            <pc:sldMk cId="4090513446" sldId="279"/>
            <ac:spMk id="59" creationId="{CA00AE6B-AA30-4CF8-BA6F-339B780AD76C}"/>
          </ac:spMkLst>
        </pc:spChg>
        <pc:spChg chg="add del">
          <ac:chgData name="Christian Pießnack" userId="0b4119d7a4ab3565" providerId="LiveId" clId="{B1315C6C-B0E7-461F-9A0C-BF8D5D7C75F2}" dt="2020-10-31T06:10:04.783" v="1128" actId="26606"/>
          <ac:spMkLst>
            <pc:docMk/>
            <pc:sldMk cId="4090513446" sldId="279"/>
            <ac:spMk id="61" creationId="{63AB00AE-4340-440F-82E1-9F69D1D5519F}"/>
          </ac:spMkLst>
        </pc:spChg>
        <pc:spChg chg="add del">
          <ac:chgData name="Christian Pießnack" userId="0b4119d7a4ab3565" providerId="LiveId" clId="{B1315C6C-B0E7-461F-9A0C-BF8D5D7C75F2}" dt="2020-10-31T06:20:04.801" v="1322"/>
          <ac:spMkLst>
            <pc:docMk/>
            <pc:sldMk cId="4090513446" sldId="279"/>
            <ac:spMk id="64" creationId="{D2B783EE-0239-4717-BBEA-8C9EAC61C824}"/>
          </ac:spMkLst>
        </pc:spChg>
        <pc:spChg chg="add del">
          <ac:chgData name="Christian Pießnack" userId="0b4119d7a4ab3565" providerId="LiveId" clId="{B1315C6C-B0E7-461F-9A0C-BF8D5D7C75F2}" dt="2020-10-31T06:20:04.801" v="1322"/>
          <ac:spMkLst>
            <pc:docMk/>
            <pc:sldMk cId="4090513446" sldId="279"/>
            <ac:spMk id="65" creationId="{A7B99495-F43F-4D80-A44F-2CB4764EB90B}"/>
          </ac:spMkLst>
        </pc:spChg>
        <pc:spChg chg="add del">
          <ac:chgData name="Christian Pießnack" userId="0b4119d7a4ab3565" providerId="LiveId" clId="{B1315C6C-B0E7-461F-9A0C-BF8D5D7C75F2}" dt="2020-10-31T06:20:04.801" v="1322"/>
          <ac:spMkLst>
            <pc:docMk/>
            <pc:sldMk cId="4090513446" sldId="279"/>
            <ac:spMk id="66" creationId="{70BEB1E7-2F88-40BC-B73D-42E5B6F80BFC}"/>
          </ac:spMkLst>
        </pc:spChg>
        <pc:picChg chg="add mod ord">
          <ac:chgData name="Christian Pießnack" userId="0b4119d7a4ab3565" providerId="LiveId" clId="{B1315C6C-B0E7-461F-9A0C-BF8D5D7C75F2}" dt="2020-10-31T06:29:55.636" v="1478" actId="14100"/>
          <ac:picMkLst>
            <pc:docMk/>
            <pc:sldMk cId="4090513446" sldId="279"/>
            <ac:picMk id="7" creationId="{E3AC9AA2-5AC6-4AAF-8B49-AA4ADDFF4525}"/>
          </ac:picMkLst>
        </pc:picChg>
        <pc:picChg chg="add mod ord modCrop">
          <ac:chgData name="Christian Pießnack" userId="0b4119d7a4ab3565" providerId="LiveId" clId="{B1315C6C-B0E7-461F-9A0C-BF8D5D7C75F2}" dt="2020-10-31T06:29:47.677" v="1477" actId="14100"/>
          <ac:picMkLst>
            <pc:docMk/>
            <pc:sldMk cId="4090513446" sldId="279"/>
            <ac:picMk id="9" creationId="{49F5EA73-148B-4A73-9278-84F01663296D}"/>
          </ac:picMkLst>
        </pc:picChg>
        <pc:picChg chg="add del">
          <ac:chgData name="Christian Pießnack" userId="0b4119d7a4ab3565" providerId="LiveId" clId="{B1315C6C-B0E7-461F-9A0C-BF8D5D7C75F2}" dt="2020-10-31T06:07:36.441" v="1115" actId="26606"/>
          <ac:picMkLst>
            <pc:docMk/>
            <pc:sldMk cId="4090513446" sldId="279"/>
            <ac:picMk id="31" creationId="{22901FED-4FC9-4ED5-8123-C98BCD1616BA}"/>
          </ac:picMkLst>
        </pc:picChg>
        <pc:picChg chg="add del">
          <ac:chgData name="Christian Pießnack" userId="0b4119d7a4ab3565" providerId="LiveId" clId="{B1315C6C-B0E7-461F-9A0C-BF8D5D7C75F2}" dt="2020-10-31T06:10:04.783" v="1128" actId="26606"/>
          <ac:picMkLst>
            <pc:docMk/>
            <pc:sldMk cId="4090513446" sldId="279"/>
            <ac:picMk id="62" creationId="{22901FED-4FC9-4ED5-8123-C98BCD1616BA}"/>
          </ac:picMkLst>
        </pc:picChg>
      </pc:sldChg>
      <pc:sldChg chg="addSp delSp modSp new del mod setBg setClrOvrMap delDesignElem">
        <pc:chgData name="Christian Pießnack" userId="0b4119d7a4ab3565" providerId="LiveId" clId="{B1315C6C-B0E7-461F-9A0C-BF8D5D7C75F2}" dt="2020-10-31T06:20:56.307" v="1335" actId="47"/>
        <pc:sldMkLst>
          <pc:docMk/>
          <pc:sldMk cId="1184972015" sldId="280"/>
        </pc:sldMkLst>
        <pc:spChg chg="mod">
          <ac:chgData name="Christian Pießnack" userId="0b4119d7a4ab3565" providerId="LiveId" clId="{B1315C6C-B0E7-461F-9A0C-BF8D5D7C75F2}" dt="2020-10-31T06:19:35.457" v="1319" actId="26606"/>
          <ac:spMkLst>
            <pc:docMk/>
            <pc:sldMk cId="1184972015" sldId="280"/>
            <ac:spMk id="2" creationId="{D2FDE537-2BFF-4800-9980-4AF26B391061}"/>
          </ac:spMkLst>
        </pc:spChg>
        <pc:spChg chg="mod ord">
          <ac:chgData name="Christian Pießnack" userId="0b4119d7a4ab3565" providerId="LiveId" clId="{B1315C6C-B0E7-461F-9A0C-BF8D5D7C75F2}" dt="2020-10-31T06:19:35.457" v="1319" actId="26606"/>
          <ac:spMkLst>
            <pc:docMk/>
            <pc:sldMk cId="1184972015" sldId="280"/>
            <ac:spMk id="3" creationId="{57957020-9AF1-4E37-8958-EDC82FB6BB43}"/>
          </ac:spMkLst>
        </pc:spChg>
        <pc:spChg chg="mod ord">
          <ac:chgData name="Christian Pießnack" userId="0b4119d7a4ab3565" providerId="LiveId" clId="{B1315C6C-B0E7-461F-9A0C-BF8D5D7C75F2}" dt="2020-10-31T06:19:35.457" v="1319" actId="26606"/>
          <ac:spMkLst>
            <pc:docMk/>
            <pc:sldMk cId="1184972015" sldId="280"/>
            <ac:spMk id="4" creationId="{C1A154FB-E03F-4133-9B04-AECCA1034DF5}"/>
          </ac:spMkLst>
        </pc:spChg>
        <pc:spChg chg="mod ord">
          <ac:chgData name="Christian Pießnack" userId="0b4119d7a4ab3565" providerId="LiveId" clId="{B1315C6C-B0E7-461F-9A0C-BF8D5D7C75F2}" dt="2020-10-31T06:19:35.457" v="1319" actId="26606"/>
          <ac:spMkLst>
            <pc:docMk/>
            <pc:sldMk cId="1184972015" sldId="280"/>
            <ac:spMk id="5" creationId="{D2B897F6-8857-4455-AD66-D02FE363A4E8}"/>
          </ac:spMkLst>
        </pc:spChg>
        <pc:spChg chg="add del">
          <ac:chgData name="Christian Pießnack" userId="0b4119d7a4ab3565" providerId="LiveId" clId="{B1315C6C-B0E7-461F-9A0C-BF8D5D7C75F2}" dt="2020-10-31T06:16:40.018" v="1299" actId="26606"/>
          <ac:spMkLst>
            <pc:docMk/>
            <pc:sldMk cId="1184972015" sldId="280"/>
            <ac:spMk id="14" creationId="{F4F2FC05-7D27-410F-BDA9-ADF4831368C7}"/>
          </ac:spMkLst>
        </pc:spChg>
        <pc:spChg chg="add del">
          <ac:chgData name="Christian Pießnack" userId="0b4119d7a4ab3565" providerId="LiveId" clId="{B1315C6C-B0E7-461F-9A0C-BF8D5D7C75F2}" dt="2020-10-31T06:16:40.018" v="1299" actId="26606"/>
          <ac:spMkLst>
            <pc:docMk/>
            <pc:sldMk cId="1184972015" sldId="280"/>
            <ac:spMk id="16" creationId="{9080D120-BD54-46E1-BA37-82F5E8089E90}"/>
          </ac:spMkLst>
        </pc:spChg>
        <pc:spChg chg="add del">
          <ac:chgData name="Christian Pießnack" userId="0b4119d7a4ab3565" providerId="LiveId" clId="{B1315C6C-B0E7-461F-9A0C-BF8D5D7C75F2}" dt="2020-10-31T06:16:40.018" v="1299" actId="26606"/>
          <ac:spMkLst>
            <pc:docMk/>
            <pc:sldMk cId="1184972015" sldId="280"/>
            <ac:spMk id="18" creationId="{81D83946-74FA-498A-AC80-9926F041B5C5}"/>
          </ac:spMkLst>
        </pc:spChg>
        <pc:spChg chg="add del">
          <ac:chgData name="Christian Pießnack" userId="0b4119d7a4ab3565" providerId="LiveId" clId="{B1315C6C-B0E7-461F-9A0C-BF8D5D7C75F2}" dt="2020-10-31T06:16:40.018" v="1299" actId="26606"/>
          <ac:spMkLst>
            <pc:docMk/>
            <pc:sldMk cId="1184972015" sldId="280"/>
            <ac:spMk id="20" creationId="{5060D983-8B52-443A-8183-2A1DE05618B5}"/>
          </ac:spMkLst>
        </pc:spChg>
        <pc:spChg chg="add del">
          <ac:chgData name="Christian Pießnack" userId="0b4119d7a4ab3565" providerId="LiveId" clId="{B1315C6C-B0E7-461F-9A0C-BF8D5D7C75F2}" dt="2020-10-31T06:16:46.017" v="1301" actId="26606"/>
          <ac:spMkLst>
            <pc:docMk/>
            <pc:sldMk cId="1184972015" sldId="280"/>
            <ac:spMk id="39" creationId="{9D3A9E89-033E-4C4A-8C41-416DABFFD307}"/>
          </ac:spMkLst>
        </pc:spChg>
        <pc:spChg chg="add del">
          <ac:chgData name="Christian Pießnack" userId="0b4119d7a4ab3565" providerId="LiveId" clId="{B1315C6C-B0E7-461F-9A0C-BF8D5D7C75F2}" dt="2020-10-31T06:16:46.017" v="1301" actId="26606"/>
          <ac:spMkLst>
            <pc:docMk/>
            <pc:sldMk cId="1184972015" sldId="280"/>
            <ac:spMk id="40" creationId="{78907291-9D6D-4740-81DB-441477BCA279}"/>
          </ac:spMkLst>
        </pc:spChg>
        <pc:spChg chg="add del">
          <ac:chgData name="Christian Pießnack" userId="0b4119d7a4ab3565" providerId="LiveId" clId="{B1315C6C-B0E7-461F-9A0C-BF8D5D7C75F2}" dt="2020-10-31T06:16:46.017" v="1301" actId="26606"/>
          <ac:spMkLst>
            <pc:docMk/>
            <pc:sldMk cId="1184972015" sldId="280"/>
            <ac:spMk id="41" creationId="{86293361-111E-427D-8E5B-256944AC8395}"/>
          </ac:spMkLst>
        </pc:spChg>
        <pc:spChg chg="add del">
          <ac:chgData name="Christian Pießnack" userId="0b4119d7a4ab3565" providerId="LiveId" clId="{B1315C6C-B0E7-461F-9A0C-BF8D5D7C75F2}" dt="2020-10-31T06:17:02.201" v="1303" actId="26606"/>
          <ac:spMkLst>
            <pc:docMk/>
            <pc:sldMk cId="1184972015" sldId="280"/>
            <ac:spMk id="45" creationId="{8F7AFB9A-7364-478C-B48B-8523CDD9AE8D}"/>
          </ac:spMkLst>
        </pc:spChg>
        <pc:spChg chg="add del">
          <ac:chgData name="Christian Pießnack" userId="0b4119d7a4ab3565" providerId="LiveId" clId="{B1315C6C-B0E7-461F-9A0C-BF8D5D7C75F2}" dt="2020-10-31T06:17:02.201" v="1303" actId="26606"/>
          <ac:spMkLst>
            <pc:docMk/>
            <pc:sldMk cId="1184972015" sldId="280"/>
            <ac:spMk id="46" creationId="{36678033-86B6-40E6-BE90-78D8ED4E3A31}"/>
          </ac:spMkLst>
        </pc:spChg>
        <pc:spChg chg="add del">
          <ac:chgData name="Christian Pießnack" userId="0b4119d7a4ab3565" providerId="LiveId" clId="{B1315C6C-B0E7-461F-9A0C-BF8D5D7C75F2}" dt="2020-10-31T06:17:02.201" v="1303" actId="26606"/>
          <ac:spMkLst>
            <pc:docMk/>
            <pc:sldMk cId="1184972015" sldId="280"/>
            <ac:spMk id="47" creationId="{D2542E1A-076E-4A34-BB67-2BF961754E0C}"/>
          </ac:spMkLst>
        </pc:spChg>
        <pc:spChg chg="add del">
          <ac:chgData name="Christian Pießnack" userId="0b4119d7a4ab3565" providerId="LiveId" clId="{B1315C6C-B0E7-461F-9A0C-BF8D5D7C75F2}" dt="2020-10-31T06:17:02.201" v="1303" actId="26606"/>
          <ac:spMkLst>
            <pc:docMk/>
            <pc:sldMk cId="1184972015" sldId="280"/>
            <ac:spMk id="48" creationId="{75C56826-D4E5-42ED-8529-079651CB3005}"/>
          </ac:spMkLst>
        </pc:spChg>
        <pc:spChg chg="add del">
          <ac:chgData name="Christian Pießnack" userId="0b4119d7a4ab3565" providerId="LiveId" clId="{B1315C6C-B0E7-461F-9A0C-BF8D5D7C75F2}" dt="2020-10-31T06:17:02.201" v="1303" actId="26606"/>
          <ac:spMkLst>
            <pc:docMk/>
            <pc:sldMk cId="1184972015" sldId="280"/>
            <ac:spMk id="49" creationId="{82095FCE-EF05-4443-B97A-85DEE3A5CA17}"/>
          </ac:spMkLst>
        </pc:spChg>
        <pc:spChg chg="add del">
          <ac:chgData name="Christian Pießnack" userId="0b4119d7a4ab3565" providerId="LiveId" clId="{B1315C6C-B0E7-461F-9A0C-BF8D5D7C75F2}" dt="2020-10-31T06:17:13.806" v="1305" actId="26606"/>
          <ac:spMkLst>
            <pc:docMk/>
            <pc:sldMk cId="1184972015" sldId="280"/>
            <ac:spMk id="51" creationId="{4CBC69AF-AE9D-43C7-A183-244646418BB4}"/>
          </ac:spMkLst>
        </pc:spChg>
        <pc:spChg chg="add del">
          <ac:chgData name="Christian Pießnack" userId="0b4119d7a4ab3565" providerId="LiveId" clId="{B1315C6C-B0E7-461F-9A0C-BF8D5D7C75F2}" dt="2020-10-31T06:17:13.806" v="1305" actId="26606"/>
          <ac:spMkLst>
            <pc:docMk/>
            <pc:sldMk cId="1184972015" sldId="280"/>
            <ac:spMk id="52" creationId="{BE64232A-D912-4882-BF58-104918115741}"/>
          </ac:spMkLst>
        </pc:spChg>
        <pc:spChg chg="add del">
          <ac:chgData name="Christian Pießnack" userId="0b4119d7a4ab3565" providerId="LiveId" clId="{B1315C6C-B0E7-461F-9A0C-BF8D5D7C75F2}" dt="2020-10-31T06:17:13.806" v="1305" actId="26606"/>
          <ac:spMkLst>
            <pc:docMk/>
            <pc:sldMk cId="1184972015" sldId="280"/>
            <ac:spMk id="53" creationId="{E8E4E9D8-6D9C-4646-83A2-11844D84EAE4}"/>
          </ac:spMkLst>
        </pc:spChg>
        <pc:spChg chg="add del">
          <ac:chgData name="Christian Pießnack" userId="0b4119d7a4ab3565" providerId="LiveId" clId="{B1315C6C-B0E7-461F-9A0C-BF8D5D7C75F2}" dt="2020-10-31T06:18:25.812" v="1311" actId="26606"/>
          <ac:spMkLst>
            <pc:docMk/>
            <pc:sldMk cId="1184972015" sldId="280"/>
            <ac:spMk id="55" creationId="{61B2A784-4501-42A8-86DF-DB27DE395089}"/>
          </ac:spMkLst>
        </pc:spChg>
        <pc:spChg chg="add del">
          <ac:chgData name="Christian Pießnack" userId="0b4119d7a4ab3565" providerId="LiveId" clId="{B1315C6C-B0E7-461F-9A0C-BF8D5D7C75F2}" dt="2020-10-31T06:18:25.812" v="1311" actId="26606"/>
          <ac:spMkLst>
            <pc:docMk/>
            <pc:sldMk cId="1184972015" sldId="280"/>
            <ac:spMk id="56" creationId="{3BD53A9B-9757-4152-AC12-68721FC8A16F}"/>
          </ac:spMkLst>
        </pc:spChg>
        <pc:spChg chg="add del">
          <ac:chgData name="Christian Pießnack" userId="0b4119d7a4ab3565" providerId="LiveId" clId="{B1315C6C-B0E7-461F-9A0C-BF8D5D7C75F2}" dt="2020-10-31T06:17:39.641" v="1308" actId="26606"/>
          <ac:spMkLst>
            <pc:docMk/>
            <pc:sldMk cId="1184972015" sldId="280"/>
            <ac:spMk id="61" creationId="{C0B0B0C1-A306-4573-8D49-BB656F311B2E}"/>
          </ac:spMkLst>
        </pc:spChg>
        <pc:spChg chg="add del">
          <ac:chgData name="Christian Pießnack" userId="0b4119d7a4ab3565" providerId="LiveId" clId="{B1315C6C-B0E7-461F-9A0C-BF8D5D7C75F2}" dt="2020-10-31T06:17:39.641" v="1308" actId="26606"/>
          <ac:spMkLst>
            <pc:docMk/>
            <pc:sldMk cId="1184972015" sldId="280"/>
            <ac:spMk id="63" creationId="{3C7D7B7A-CF54-42CE-AA57-119A8FA20024}"/>
          </ac:spMkLst>
        </pc:spChg>
        <pc:spChg chg="add del">
          <ac:chgData name="Christian Pießnack" userId="0b4119d7a4ab3565" providerId="LiveId" clId="{B1315C6C-B0E7-461F-9A0C-BF8D5D7C75F2}" dt="2020-10-31T06:18:25.679" v="1310" actId="26606"/>
          <ac:spMkLst>
            <pc:docMk/>
            <pc:sldMk cId="1184972015" sldId="280"/>
            <ac:spMk id="65" creationId="{D675D8C3-7329-47B0-9782-C66F095D7366}"/>
          </ac:spMkLst>
        </pc:spChg>
        <pc:spChg chg="add del">
          <ac:chgData name="Christian Pießnack" userId="0b4119d7a4ab3565" providerId="LiveId" clId="{B1315C6C-B0E7-461F-9A0C-BF8D5D7C75F2}" dt="2020-10-31T06:18:25.679" v="1310" actId="26606"/>
          <ac:spMkLst>
            <pc:docMk/>
            <pc:sldMk cId="1184972015" sldId="280"/>
            <ac:spMk id="66" creationId="{49724451-1817-47EC-8F8A-7534815277C6}"/>
          </ac:spMkLst>
        </pc:spChg>
        <pc:spChg chg="add del">
          <ac:chgData name="Christian Pießnack" userId="0b4119d7a4ab3565" providerId="LiveId" clId="{B1315C6C-B0E7-461F-9A0C-BF8D5D7C75F2}" dt="2020-10-31T06:18:25.679" v="1310" actId="26606"/>
          <ac:spMkLst>
            <pc:docMk/>
            <pc:sldMk cId="1184972015" sldId="280"/>
            <ac:spMk id="67" creationId="{CB077B7C-FE7A-4C81-92C6-F20D2AE425E1}"/>
          </ac:spMkLst>
        </pc:spChg>
        <pc:spChg chg="add del">
          <ac:chgData name="Christian Pießnack" userId="0b4119d7a4ab3565" providerId="LiveId" clId="{B1315C6C-B0E7-461F-9A0C-BF8D5D7C75F2}" dt="2020-10-31T06:18:25.679" v="1310" actId="26606"/>
          <ac:spMkLst>
            <pc:docMk/>
            <pc:sldMk cId="1184972015" sldId="280"/>
            <ac:spMk id="68" creationId="{1972FFF2-19E8-4ABA-8DF0-DF0BB9CA0F44}"/>
          </ac:spMkLst>
        </pc:spChg>
        <pc:spChg chg="add del">
          <ac:chgData name="Christian Pießnack" userId="0b4119d7a4ab3565" providerId="LiveId" clId="{B1315C6C-B0E7-461F-9A0C-BF8D5D7C75F2}" dt="2020-10-31T06:18:55.029" v="1314" actId="26606"/>
          <ac:spMkLst>
            <pc:docMk/>
            <pc:sldMk cId="1184972015" sldId="280"/>
            <ac:spMk id="70" creationId="{4CBC69AF-AE9D-43C7-A183-244646418BB4}"/>
          </ac:spMkLst>
        </pc:spChg>
        <pc:spChg chg="add del">
          <ac:chgData name="Christian Pießnack" userId="0b4119d7a4ab3565" providerId="LiveId" clId="{B1315C6C-B0E7-461F-9A0C-BF8D5D7C75F2}" dt="2020-10-31T06:18:55.029" v="1314" actId="26606"/>
          <ac:spMkLst>
            <pc:docMk/>
            <pc:sldMk cId="1184972015" sldId="280"/>
            <ac:spMk id="71" creationId="{BE64232A-D912-4882-BF58-104918115741}"/>
          </ac:spMkLst>
        </pc:spChg>
        <pc:spChg chg="add del">
          <ac:chgData name="Christian Pießnack" userId="0b4119d7a4ab3565" providerId="LiveId" clId="{B1315C6C-B0E7-461F-9A0C-BF8D5D7C75F2}" dt="2020-10-31T06:18:55.029" v="1314" actId="26606"/>
          <ac:spMkLst>
            <pc:docMk/>
            <pc:sldMk cId="1184972015" sldId="280"/>
            <ac:spMk id="72" creationId="{E8E4E9D8-6D9C-4646-83A2-11844D84EAE4}"/>
          </ac:spMkLst>
        </pc:spChg>
        <pc:spChg chg="add del">
          <ac:chgData name="Christian Pießnack" userId="0b4119d7a4ab3565" providerId="LiveId" clId="{B1315C6C-B0E7-461F-9A0C-BF8D5D7C75F2}" dt="2020-10-31T06:18:55.007" v="1313" actId="26606"/>
          <ac:spMkLst>
            <pc:docMk/>
            <pc:sldMk cId="1184972015" sldId="280"/>
            <ac:spMk id="77" creationId="{49B9E8A9-352D-4DCB-9485-C777000D4979}"/>
          </ac:spMkLst>
        </pc:spChg>
        <pc:spChg chg="add del">
          <ac:chgData name="Christian Pießnack" userId="0b4119d7a4ab3565" providerId="LiveId" clId="{B1315C6C-B0E7-461F-9A0C-BF8D5D7C75F2}" dt="2020-10-31T06:18:55.007" v="1313" actId="26606"/>
          <ac:spMkLst>
            <pc:docMk/>
            <pc:sldMk cId="1184972015" sldId="280"/>
            <ac:spMk id="79" creationId="{C2A9B0E5-C2C1-4B85-99A9-117A659D5FE0}"/>
          </ac:spMkLst>
        </pc:spChg>
        <pc:spChg chg="add del">
          <ac:chgData name="Christian Pießnack" userId="0b4119d7a4ab3565" providerId="LiveId" clId="{B1315C6C-B0E7-461F-9A0C-BF8D5D7C75F2}" dt="2020-10-31T06:18:55.007" v="1313" actId="26606"/>
          <ac:spMkLst>
            <pc:docMk/>
            <pc:sldMk cId="1184972015" sldId="280"/>
            <ac:spMk id="81" creationId="{3A8AEACA-9535-4BE8-A91B-8BE82BA54751}"/>
          </ac:spMkLst>
        </pc:spChg>
        <pc:spChg chg="add del">
          <ac:chgData name="Christian Pießnack" userId="0b4119d7a4ab3565" providerId="LiveId" clId="{B1315C6C-B0E7-461F-9A0C-BF8D5D7C75F2}" dt="2020-10-31T06:19:15.178" v="1315" actId="26606"/>
          <ac:spMkLst>
            <pc:docMk/>
            <pc:sldMk cId="1184972015" sldId="280"/>
            <ac:spMk id="102" creationId="{9D3A9E89-033E-4C4A-8C41-416DABFFD307}"/>
          </ac:spMkLst>
        </pc:spChg>
        <pc:spChg chg="add del">
          <ac:chgData name="Christian Pießnack" userId="0b4119d7a4ab3565" providerId="LiveId" clId="{B1315C6C-B0E7-461F-9A0C-BF8D5D7C75F2}" dt="2020-10-31T06:19:15.178" v="1315" actId="26606"/>
          <ac:spMkLst>
            <pc:docMk/>
            <pc:sldMk cId="1184972015" sldId="280"/>
            <ac:spMk id="103" creationId="{78907291-9D6D-4740-81DB-441477BCA279}"/>
          </ac:spMkLst>
        </pc:spChg>
        <pc:spChg chg="add del">
          <ac:chgData name="Christian Pießnack" userId="0b4119d7a4ab3565" providerId="LiveId" clId="{B1315C6C-B0E7-461F-9A0C-BF8D5D7C75F2}" dt="2020-10-31T06:19:15.178" v="1315" actId="26606"/>
          <ac:spMkLst>
            <pc:docMk/>
            <pc:sldMk cId="1184972015" sldId="280"/>
            <ac:spMk id="104" creationId="{86293361-111E-427D-8E5B-256944AC8395}"/>
          </ac:spMkLst>
        </pc:spChg>
        <pc:spChg chg="add del">
          <ac:chgData name="Christian Pießnack" userId="0b4119d7a4ab3565" providerId="LiveId" clId="{B1315C6C-B0E7-461F-9A0C-BF8D5D7C75F2}" dt="2020-10-31T06:19:35.457" v="1319" actId="26606"/>
          <ac:spMkLst>
            <pc:docMk/>
            <pc:sldMk cId="1184972015" sldId="280"/>
            <ac:spMk id="110" creationId="{8F7AFB9A-7364-478C-B48B-8523CDD9AE8D}"/>
          </ac:spMkLst>
        </pc:spChg>
        <pc:spChg chg="add del">
          <ac:chgData name="Christian Pießnack" userId="0b4119d7a4ab3565" providerId="LiveId" clId="{B1315C6C-B0E7-461F-9A0C-BF8D5D7C75F2}" dt="2020-10-31T06:19:35.457" v="1319" actId="26606"/>
          <ac:spMkLst>
            <pc:docMk/>
            <pc:sldMk cId="1184972015" sldId="280"/>
            <ac:spMk id="112" creationId="{36678033-86B6-40E6-BE90-78D8ED4E3A31}"/>
          </ac:spMkLst>
        </pc:spChg>
        <pc:spChg chg="add del">
          <ac:chgData name="Christian Pießnack" userId="0b4119d7a4ab3565" providerId="LiveId" clId="{B1315C6C-B0E7-461F-9A0C-BF8D5D7C75F2}" dt="2020-10-31T06:19:35.457" v="1319" actId="26606"/>
          <ac:spMkLst>
            <pc:docMk/>
            <pc:sldMk cId="1184972015" sldId="280"/>
            <ac:spMk id="114" creationId="{D2542E1A-076E-4A34-BB67-2BF961754E0C}"/>
          </ac:spMkLst>
        </pc:spChg>
        <pc:spChg chg="add del">
          <ac:chgData name="Christian Pießnack" userId="0b4119d7a4ab3565" providerId="LiveId" clId="{B1315C6C-B0E7-461F-9A0C-BF8D5D7C75F2}" dt="2020-10-31T06:19:35.457" v="1319" actId="26606"/>
          <ac:spMkLst>
            <pc:docMk/>
            <pc:sldMk cId="1184972015" sldId="280"/>
            <ac:spMk id="116" creationId="{75C56826-D4E5-42ED-8529-079651CB3005}"/>
          </ac:spMkLst>
        </pc:spChg>
        <pc:spChg chg="add del">
          <ac:chgData name="Christian Pießnack" userId="0b4119d7a4ab3565" providerId="LiveId" clId="{B1315C6C-B0E7-461F-9A0C-BF8D5D7C75F2}" dt="2020-10-31T06:19:35.457" v="1319" actId="26606"/>
          <ac:spMkLst>
            <pc:docMk/>
            <pc:sldMk cId="1184972015" sldId="280"/>
            <ac:spMk id="118" creationId="{82095FCE-EF05-4443-B97A-85DEE3A5CA17}"/>
          </ac:spMkLst>
        </pc:spChg>
        <pc:spChg chg="add del">
          <ac:chgData name="Christian Pießnack" userId="0b4119d7a4ab3565" providerId="LiveId" clId="{B1315C6C-B0E7-461F-9A0C-BF8D5D7C75F2}" dt="2020-10-31T06:19:35.440" v="1318" actId="26606"/>
          <ac:spMkLst>
            <pc:docMk/>
            <pc:sldMk cId="1184972015" sldId="280"/>
            <ac:spMk id="123" creationId="{38468727-63BE-4191-B4A6-C30C82C0E986}"/>
          </ac:spMkLst>
        </pc:spChg>
        <pc:spChg chg="add del">
          <ac:chgData name="Christian Pießnack" userId="0b4119d7a4ab3565" providerId="LiveId" clId="{B1315C6C-B0E7-461F-9A0C-BF8D5D7C75F2}" dt="2020-10-31T06:19:35.440" v="1318" actId="26606"/>
          <ac:spMkLst>
            <pc:docMk/>
            <pc:sldMk cId="1184972015" sldId="280"/>
            <ac:spMk id="125" creationId="{9D355BB6-1BB8-4828-B246-CFB31742D7B8}"/>
          </ac:spMkLst>
        </pc:spChg>
        <pc:spChg chg="add del">
          <ac:chgData name="Christian Pießnack" userId="0b4119d7a4ab3565" providerId="LiveId" clId="{B1315C6C-B0E7-461F-9A0C-BF8D5D7C75F2}" dt="2020-10-31T06:19:35.440" v="1318" actId="26606"/>
          <ac:spMkLst>
            <pc:docMk/>
            <pc:sldMk cId="1184972015" sldId="280"/>
            <ac:spMk id="127" creationId="{CA52A9B9-B2B3-46F0-9D53-0EFF9905BF8F}"/>
          </ac:spMkLst>
        </pc:spChg>
        <pc:spChg chg="add del">
          <ac:chgData name="Christian Pießnack" userId="0b4119d7a4ab3565" providerId="LiveId" clId="{B1315C6C-B0E7-461F-9A0C-BF8D5D7C75F2}" dt="2020-10-31T06:20:04.801" v="1322"/>
          <ac:spMkLst>
            <pc:docMk/>
            <pc:sldMk cId="1184972015" sldId="280"/>
            <ac:spMk id="129" creationId="{5060D983-8B52-443A-8183-2A1DE05618B5}"/>
          </ac:spMkLst>
        </pc:spChg>
        <pc:spChg chg="add del">
          <ac:chgData name="Christian Pießnack" userId="0b4119d7a4ab3565" providerId="LiveId" clId="{B1315C6C-B0E7-461F-9A0C-BF8D5D7C75F2}" dt="2020-10-31T06:20:04.801" v="1322"/>
          <ac:spMkLst>
            <pc:docMk/>
            <pc:sldMk cId="1184972015" sldId="280"/>
            <ac:spMk id="130" creationId="{F4F2FC05-7D27-410F-BDA9-ADF4831368C7}"/>
          </ac:spMkLst>
        </pc:spChg>
        <pc:spChg chg="add del">
          <ac:chgData name="Christian Pießnack" userId="0b4119d7a4ab3565" providerId="LiveId" clId="{B1315C6C-B0E7-461F-9A0C-BF8D5D7C75F2}" dt="2020-10-31T06:20:04.801" v="1322"/>
          <ac:spMkLst>
            <pc:docMk/>
            <pc:sldMk cId="1184972015" sldId="280"/>
            <ac:spMk id="131" creationId="{9080D120-BD54-46E1-BA37-82F5E8089E90}"/>
          </ac:spMkLst>
        </pc:spChg>
        <pc:spChg chg="add del">
          <ac:chgData name="Christian Pießnack" userId="0b4119d7a4ab3565" providerId="LiveId" clId="{B1315C6C-B0E7-461F-9A0C-BF8D5D7C75F2}" dt="2020-10-31T06:20:04.801" v="1322"/>
          <ac:spMkLst>
            <pc:docMk/>
            <pc:sldMk cId="1184972015" sldId="280"/>
            <ac:spMk id="132" creationId="{81D83946-74FA-498A-AC80-9926F041B5C5}"/>
          </ac:spMkLst>
        </pc:spChg>
        <pc:grpChg chg="add del">
          <ac:chgData name="Christian Pießnack" userId="0b4119d7a4ab3565" providerId="LiveId" clId="{B1315C6C-B0E7-461F-9A0C-BF8D5D7C75F2}" dt="2020-10-31T06:16:46.017" v="1301" actId="26606"/>
          <ac:grpSpMkLst>
            <pc:docMk/>
            <pc:sldMk cId="1184972015" sldId="280"/>
            <ac:grpSpMk id="42" creationId="{A41D73DD-160B-4885-A9CF-94EADD70D421}"/>
          </ac:grpSpMkLst>
        </pc:grpChg>
        <pc:grpChg chg="add del">
          <ac:chgData name="Christian Pießnack" userId="0b4119d7a4ab3565" providerId="LiveId" clId="{B1315C6C-B0E7-461F-9A0C-BF8D5D7C75F2}" dt="2020-10-31T06:19:15.178" v="1315" actId="26606"/>
          <ac:grpSpMkLst>
            <pc:docMk/>
            <pc:sldMk cId="1184972015" sldId="280"/>
            <ac:grpSpMk id="105" creationId="{A41D73DD-160B-4885-A9CF-94EADD70D421}"/>
          </ac:grpSpMkLst>
        </pc:grpChg>
        <pc:picChg chg="add del mod ord modCrop">
          <ac:chgData name="Christian Pießnack" userId="0b4119d7a4ab3565" providerId="LiveId" clId="{B1315C6C-B0E7-461F-9A0C-BF8D5D7C75F2}" dt="2020-10-31T06:20:44.766" v="1333" actId="478"/>
          <ac:picMkLst>
            <pc:docMk/>
            <pc:sldMk cId="1184972015" sldId="280"/>
            <ac:picMk id="7" creationId="{19302D13-B4CD-412B-B5AA-C278BA749E0E}"/>
          </ac:picMkLst>
        </pc:picChg>
        <pc:picChg chg="add del mod ord modCrop">
          <ac:chgData name="Christian Pießnack" userId="0b4119d7a4ab3565" providerId="LiveId" clId="{B1315C6C-B0E7-461F-9A0C-BF8D5D7C75F2}" dt="2020-10-31T06:20:45.379" v="1334" actId="478"/>
          <ac:picMkLst>
            <pc:docMk/>
            <pc:sldMk cId="1184972015" sldId="280"/>
            <ac:picMk id="9" creationId="{E4548AE9-FE63-4A25-842B-86AEA5805C3B}"/>
          </ac:picMkLst>
        </pc:picChg>
      </pc:sldChg>
      <pc:sldChg chg="addSp delSp modSp new del mod setBg setClrOvrMap">
        <pc:chgData name="Christian Pießnack" userId="0b4119d7a4ab3565" providerId="LiveId" clId="{B1315C6C-B0E7-461F-9A0C-BF8D5D7C75F2}" dt="2020-10-31T06:44:18.526" v="1561" actId="47"/>
        <pc:sldMkLst>
          <pc:docMk/>
          <pc:sldMk cId="2055611528" sldId="280"/>
        </pc:sldMkLst>
        <pc:spChg chg="mod">
          <ac:chgData name="Christian Pießnack" userId="0b4119d7a4ab3565" providerId="LiveId" clId="{B1315C6C-B0E7-461F-9A0C-BF8D5D7C75F2}" dt="2020-10-31T06:29:33.182" v="1476" actId="14100"/>
          <ac:spMkLst>
            <pc:docMk/>
            <pc:sldMk cId="2055611528" sldId="280"/>
            <ac:spMk id="2" creationId="{3816386C-2B10-4191-901A-E9E9C6680169}"/>
          </ac:spMkLst>
        </pc:spChg>
        <pc:spChg chg="mod">
          <ac:chgData name="Christian Pießnack" userId="0b4119d7a4ab3565" providerId="LiveId" clId="{B1315C6C-B0E7-461F-9A0C-BF8D5D7C75F2}" dt="2020-10-31T06:28:25.397" v="1469" actId="1076"/>
          <ac:spMkLst>
            <pc:docMk/>
            <pc:sldMk cId="2055611528" sldId="280"/>
            <ac:spMk id="3" creationId="{BCBF875B-8AAC-4B7E-A617-2986F81C39D0}"/>
          </ac:spMkLst>
        </pc:spChg>
        <pc:spChg chg="del mod">
          <ac:chgData name="Christian Pießnack" userId="0b4119d7a4ab3565" providerId="LiveId" clId="{B1315C6C-B0E7-461F-9A0C-BF8D5D7C75F2}" dt="2020-10-31T06:27:56.630" v="1464" actId="478"/>
          <ac:spMkLst>
            <pc:docMk/>
            <pc:sldMk cId="2055611528" sldId="280"/>
            <ac:spMk id="4" creationId="{E48F99BC-C9B6-4DD3-ADB3-706140FE4327}"/>
          </ac:spMkLst>
        </pc:spChg>
        <pc:spChg chg="del mod">
          <ac:chgData name="Christian Pießnack" userId="0b4119d7a4ab3565" providerId="LiveId" clId="{B1315C6C-B0E7-461F-9A0C-BF8D5D7C75F2}" dt="2020-10-31T06:28:12.110" v="1467" actId="478"/>
          <ac:spMkLst>
            <pc:docMk/>
            <pc:sldMk cId="2055611528" sldId="280"/>
            <ac:spMk id="5" creationId="{9CDE7E49-EDDB-4409-8DC8-28E14DA7C27A}"/>
          </ac:spMkLst>
        </pc:spChg>
        <pc:spChg chg="add del">
          <ac:chgData name="Christian Pießnack" userId="0b4119d7a4ab3565" providerId="LiveId" clId="{B1315C6C-B0E7-461F-9A0C-BF8D5D7C75F2}" dt="2020-10-31T06:25:40.946" v="1452" actId="26606"/>
          <ac:spMkLst>
            <pc:docMk/>
            <pc:sldMk cId="2055611528" sldId="280"/>
            <ac:spMk id="11" creationId="{61B2A784-4501-42A8-86DF-DB27DE395089}"/>
          </ac:spMkLst>
        </pc:spChg>
        <pc:spChg chg="add del">
          <ac:chgData name="Christian Pießnack" userId="0b4119d7a4ab3565" providerId="LiveId" clId="{B1315C6C-B0E7-461F-9A0C-BF8D5D7C75F2}" dt="2020-10-31T06:25:40.946" v="1452" actId="26606"/>
          <ac:spMkLst>
            <pc:docMk/>
            <pc:sldMk cId="2055611528" sldId="280"/>
            <ac:spMk id="12" creationId="{3BD53A9B-9757-4152-AC12-68721FC8A16F}"/>
          </ac:spMkLst>
        </pc:spChg>
        <pc:spChg chg="add del">
          <ac:chgData name="Christian Pießnack" userId="0b4119d7a4ab3565" providerId="LiveId" clId="{B1315C6C-B0E7-461F-9A0C-BF8D5D7C75F2}" dt="2020-10-31T06:22:09.212" v="1369" actId="26606"/>
          <ac:spMkLst>
            <pc:docMk/>
            <pc:sldMk cId="2055611528" sldId="280"/>
            <ac:spMk id="14" creationId="{21516CB1-E8C8-4751-B6A6-46B2D1E72A61}"/>
          </ac:spMkLst>
        </pc:spChg>
        <pc:spChg chg="add">
          <ac:chgData name="Christian Pießnack" userId="0b4119d7a4ab3565" providerId="LiveId" clId="{B1315C6C-B0E7-461F-9A0C-BF8D5D7C75F2}" dt="2020-10-31T06:25:40.946" v="1452" actId="26606"/>
          <ac:spMkLst>
            <pc:docMk/>
            <pc:sldMk cId="2055611528" sldId="280"/>
            <ac:spMk id="15" creationId="{61B2A784-4501-42A8-86DF-DB27DE395089}"/>
          </ac:spMkLst>
        </pc:spChg>
        <pc:spChg chg="add del">
          <ac:chgData name="Christian Pießnack" userId="0b4119d7a4ab3565" providerId="LiveId" clId="{B1315C6C-B0E7-461F-9A0C-BF8D5D7C75F2}" dt="2020-10-31T06:22:09.212" v="1369" actId="26606"/>
          <ac:spMkLst>
            <pc:docMk/>
            <pc:sldMk cId="2055611528" sldId="280"/>
            <ac:spMk id="16" creationId="{90C0C0D1-E79A-41FF-8322-256F6DD1499B}"/>
          </ac:spMkLst>
        </pc:spChg>
        <pc:spChg chg="add">
          <ac:chgData name="Christian Pießnack" userId="0b4119d7a4ab3565" providerId="LiveId" clId="{B1315C6C-B0E7-461F-9A0C-BF8D5D7C75F2}" dt="2020-10-31T06:28:13.314" v="1468" actId="22"/>
          <ac:spMkLst>
            <pc:docMk/>
            <pc:sldMk cId="2055611528" sldId="280"/>
            <ac:spMk id="17" creationId="{783C9E25-322C-4DEA-920D-4AFE4DBF52DB}"/>
          </ac:spMkLst>
        </pc:spChg>
        <pc:spChg chg="add del">
          <ac:chgData name="Christian Pießnack" userId="0b4119d7a4ab3565" providerId="LiveId" clId="{B1315C6C-B0E7-461F-9A0C-BF8D5D7C75F2}" dt="2020-10-31T06:22:09.212" v="1369" actId="26606"/>
          <ac:spMkLst>
            <pc:docMk/>
            <pc:sldMk cId="2055611528" sldId="280"/>
            <ac:spMk id="18" creationId="{395FA420-5595-49D1-9D5F-79EC43B55574}"/>
          </ac:spMkLst>
        </pc:spChg>
        <pc:spChg chg="add mod">
          <ac:chgData name="Christian Pießnack" userId="0b4119d7a4ab3565" providerId="LiveId" clId="{B1315C6C-B0E7-461F-9A0C-BF8D5D7C75F2}" dt="2020-10-31T06:27:57.355" v="1465"/>
          <ac:spMkLst>
            <pc:docMk/>
            <pc:sldMk cId="2055611528" sldId="280"/>
            <ac:spMk id="19" creationId="{656319B0-9E80-4420-8E7E-3D164B48748D}"/>
          </ac:spMkLst>
        </pc:spChg>
        <pc:spChg chg="add">
          <ac:chgData name="Christian Pießnack" userId="0b4119d7a4ab3565" providerId="LiveId" clId="{B1315C6C-B0E7-461F-9A0C-BF8D5D7C75F2}" dt="2020-10-31T06:25:40.946" v="1452" actId="26606"/>
          <ac:spMkLst>
            <pc:docMk/>
            <pc:sldMk cId="2055611528" sldId="280"/>
            <ac:spMk id="20" creationId="{3BD53A9B-9757-4152-AC12-68721FC8A16F}"/>
          </ac:spMkLst>
        </pc:spChg>
        <pc:picChg chg="add del mod ord">
          <ac:chgData name="Christian Pießnack" userId="0b4119d7a4ab3565" providerId="LiveId" clId="{B1315C6C-B0E7-461F-9A0C-BF8D5D7C75F2}" dt="2020-10-31T06:30:05.926" v="1479" actId="1076"/>
          <ac:picMkLst>
            <pc:docMk/>
            <pc:sldMk cId="2055611528" sldId="280"/>
            <ac:picMk id="7" creationId="{3E97DA25-9CC8-48B7-9BDE-118F735E92EC}"/>
          </ac:picMkLst>
        </pc:picChg>
        <pc:picChg chg="add del mod ord">
          <ac:chgData name="Christian Pießnack" userId="0b4119d7a4ab3565" providerId="LiveId" clId="{B1315C6C-B0E7-461F-9A0C-BF8D5D7C75F2}" dt="2020-10-31T06:24:58.693" v="1442" actId="478"/>
          <ac:picMkLst>
            <pc:docMk/>
            <pc:sldMk cId="2055611528" sldId="280"/>
            <ac:picMk id="9" creationId="{4D1B1790-B5E5-4784-A395-F0DBA05D8402}"/>
          </ac:picMkLst>
        </pc:picChg>
        <pc:picChg chg="add mod ord modCrop">
          <ac:chgData name="Christian Pießnack" userId="0b4119d7a4ab3565" providerId="LiveId" clId="{B1315C6C-B0E7-461F-9A0C-BF8D5D7C75F2}" dt="2020-10-31T06:25:40.946" v="1452" actId="26606"/>
          <ac:picMkLst>
            <pc:docMk/>
            <pc:sldMk cId="2055611528" sldId="280"/>
            <ac:picMk id="13" creationId="{D1C58D3C-9310-477E-8A1A-F42A6028CFE6}"/>
          </ac:picMkLst>
        </pc:picChg>
      </pc:sldChg>
      <pc:sldChg chg="addSp modSp new mod">
        <pc:chgData name="Christian Pießnack" userId="0b4119d7a4ab3565" providerId="LiveId" clId="{B1315C6C-B0E7-461F-9A0C-BF8D5D7C75F2}" dt="2020-10-31T06:43:06.045" v="1544"/>
        <pc:sldMkLst>
          <pc:docMk/>
          <pc:sldMk cId="3779742084" sldId="281"/>
        </pc:sldMkLst>
        <pc:spChg chg="mod">
          <ac:chgData name="Christian Pießnack" userId="0b4119d7a4ab3565" providerId="LiveId" clId="{B1315C6C-B0E7-461F-9A0C-BF8D5D7C75F2}" dt="2020-10-31T06:40:53.153" v="1519" actId="20577"/>
          <ac:spMkLst>
            <pc:docMk/>
            <pc:sldMk cId="3779742084" sldId="281"/>
            <ac:spMk id="2" creationId="{A230E31A-4D3D-43F4-9C4F-8FC11B01475A}"/>
          </ac:spMkLst>
        </pc:spChg>
        <pc:spChg chg="mod">
          <ac:chgData name="Christian Pießnack" userId="0b4119d7a4ab3565" providerId="LiveId" clId="{B1315C6C-B0E7-461F-9A0C-BF8D5D7C75F2}" dt="2020-10-31T06:42:39.808" v="1541" actId="14100"/>
          <ac:spMkLst>
            <pc:docMk/>
            <pc:sldMk cId="3779742084" sldId="281"/>
            <ac:spMk id="3" creationId="{F398FE0E-D1DF-4124-B69A-B7648C9E300E}"/>
          </ac:spMkLst>
        </pc:spChg>
        <pc:spChg chg="mod">
          <ac:chgData name="Christian Pießnack" userId="0b4119d7a4ab3565" providerId="LiveId" clId="{B1315C6C-B0E7-461F-9A0C-BF8D5D7C75F2}" dt="2020-10-31T06:43:06.045" v="1544"/>
          <ac:spMkLst>
            <pc:docMk/>
            <pc:sldMk cId="3779742084" sldId="281"/>
            <ac:spMk id="4" creationId="{99235435-7533-4A72-A800-EDD2F3B2E424}"/>
          </ac:spMkLst>
        </pc:spChg>
        <pc:picChg chg="add mod">
          <ac:chgData name="Christian Pießnack" userId="0b4119d7a4ab3565" providerId="LiveId" clId="{B1315C6C-B0E7-461F-9A0C-BF8D5D7C75F2}" dt="2020-10-31T06:42:30.426" v="1540" actId="14100"/>
          <ac:picMkLst>
            <pc:docMk/>
            <pc:sldMk cId="3779742084" sldId="281"/>
            <ac:picMk id="7" creationId="{D8910C6C-C33E-44DA-9A47-417F24A423E7}"/>
          </ac:picMkLst>
        </pc:picChg>
        <pc:picChg chg="add mod modCrop">
          <ac:chgData name="Christian Pießnack" userId="0b4119d7a4ab3565" providerId="LiveId" clId="{B1315C6C-B0E7-461F-9A0C-BF8D5D7C75F2}" dt="2020-10-31T06:42:48.597" v="1543" actId="1076"/>
          <ac:picMkLst>
            <pc:docMk/>
            <pc:sldMk cId="3779742084" sldId="281"/>
            <ac:picMk id="9" creationId="{2A5E4056-1096-4107-83D8-4F167C171AB4}"/>
          </ac:picMkLst>
        </pc:picChg>
      </pc:sldChg>
      <pc:sldChg chg="addSp delSp modSp new mod setBg">
        <pc:chgData name="Christian Pießnack" userId="0b4119d7a4ab3565" providerId="LiveId" clId="{B1315C6C-B0E7-461F-9A0C-BF8D5D7C75F2}" dt="2020-10-31T08:03:08.732" v="2797" actId="20577"/>
        <pc:sldMkLst>
          <pc:docMk/>
          <pc:sldMk cId="198272903" sldId="282"/>
        </pc:sldMkLst>
        <pc:spChg chg="mod">
          <ac:chgData name="Christian Pießnack" userId="0b4119d7a4ab3565" providerId="LiveId" clId="{B1315C6C-B0E7-461F-9A0C-BF8D5D7C75F2}" dt="2020-10-31T08:02:01.903" v="2791" actId="1076"/>
          <ac:spMkLst>
            <pc:docMk/>
            <pc:sldMk cId="198272903" sldId="282"/>
            <ac:spMk id="2" creationId="{9004C516-209E-42D9-9A8E-14E41734BF25}"/>
          </ac:spMkLst>
        </pc:spChg>
        <pc:spChg chg="add del mod">
          <ac:chgData name="Christian Pießnack" userId="0b4119d7a4ab3565" providerId="LiveId" clId="{B1315C6C-B0E7-461F-9A0C-BF8D5D7C75F2}" dt="2020-10-31T08:03:08.732" v="2797" actId="20577"/>
          <ac:spMkLst>
            <pc:docMk/>
            <pc:sldMk cId="198272903" sldId="282"/>
            <ac:spMk id="3" creationId="{A46ACF4B-7ED9-4FD8-B560-DFF1783E757C}"/>
          </ac:spMkLst>
        </pc:spChg>
        <pc:spChg chg="del mod ord">
          <ac:chgData name="Christian Pießnack" userId="0b4119d7a4ab3565" providerId="LiveId" clId="{B1315C6C-B0E7-461F-9A0C-BF8D5D7C75F2}" dt="2020-10-31T08:01:10.749" v="2785" actId="478"/>
          <ac:spMkLst>
            <pc:docMk/>
            <pc:sldMk cId="198272903" sldId="282"/>
            <ac:spMk id="4" creationId="{D495B16B-FA25-4890-9709-D89964FB997F}"/>
          </ac:spMkLst>
        </pc:spChg>
        <pc:spChg chg="del mod ord">
          <ac:chgData name="Christian Pießnack" userId="0b4119d7a4ab3565" providerId="LiveId" clId="{B1315C6C-B0E7-461F-9A0C-BF8D5D7C75F2}" dt="2020-10-31T08:00:48.233" v="2783" actId="478"/>
          <ac:spMkLst>
            <pc:docMk/>
            <pc:sldMk cId="198272903" sldId="282"/>
            <ac:spMk id="5" creationId="{78DF777B-E7F9-481D-A511-EBAF19CE1B68}"/>
          </ac:spMkLst>
        </pc:spChg>
        <pc:spChg chg="add del">
          <ac:chgData name="Christian Pießnack" userId="0b4119d7a4ab3565" providerId="LiveId" clId="{B1315C6C-B0E7-461F-9A0C-BF8D5D7C75F2}" dt="2020-10-31T08:00:35.384" v="2780" actId="26606"/>
          <ac:spMkLst>
            <pc:docMk/>
            <pc:sldMk cId="198272903" sldId="282"/>
            <ac:spMk id="13" creationId="{B43B9CA2-4B31-4ACD-9A9F-B8E6C6420386}"/>
          </ac:spMkLst>
        </pc:spChg>
        <pc:spChg chg="add del">
          <ac:chgData name="Christian Pießnack" userId="0b4119d7a4ab3565" providerId="LiveId" clId="{B1315C6C-B0E7-461F-9A0C-BF8D5D7C75F2}" dt="2020-10-31T07:59:46.460" v="2775" actId="26606"/>
          <ac:spMkLst>
            <pc:docMk/>
            <pc:sldMk cId="198272903" sldId="282"/>
            <ac:spMk id="14" creationId="{231BF440-39FA-4087-84CC-2EEC0BBDAF29}"/>
          </ac:spMkLst>
        </pc:spChg>
        <pc:spChg chg="add del">
          <ac:chgData name="Christian Pießnack" userId="0b4119d7a4ab3565" providerId="LiveId" clId="{B1315C6C-B0E7-461F-9A0C-BF8D5D7C75F2}" dt="2020-10-31T08:00:35.384" v="2780" actId="26606"/>
          <ac:spMkLst>
            <pc:docMk/>
            <pc:sldMk cId="198272903" sldId="282"/>
            <ac:spMk id="15" creationId="{33F94DB1-BC5D-454D-845C-7BA3A1F46999}"/>
          </ac:spMkLst>
        </pc:spChg>
        <pc:spChg chg="add del">
          <ac:chgData name="Christian Pießnack" userId="0b4119d7a4ab3565" providerId="LiveId" clId="{B1315C6C-B0E7-461F-9A0C-BF8D5D7C75F2}" dt="2020-10-31T07:59:46.460" v="2775" actId="26606"/>
          <ac:spMkLst>
            <pc:docMk/>
            <pc:sldMk cId="198272903" sldId="282"/>
            <ac:spMk id="16" creationId="{F04E4CBA-303B-48BD-8451-C2701CB0EEBF}"/>
          </ac:spMkLst>
        </pc:spChg>
        <pc:spChg chg="add del">
          <ac:chgData name="Christian Pießnack" userId="0b4119d7a4ab3565" providerId="LiveId" clId="{B1315C6C-B0E7-461F-9A0C-BF8D5D7C75F2}" dt="2020-10-31T08:00:35.384" v="2780" actId="26606"/>
          <ac:spMkLst>
            <pc:docMk/>
            <pc:sldMk cId="198272903" sldId="282"/>
            <ac:spMk id="17" creationId="{5676B86F-860B-4586-BCAA-C0650C09B7B9}"/>
          </ac:spMkLst>
        </pc:spChg>
        <pc:spChg chg="add del">
          <ac:chgData name="Christian Pießnack" userId="0b4119d7a4ab3565" providerId="LiveId" clId="{B1315C6C-B0E7-461F-9A0C-BF8D5D7C75F2}" dt="2020-10-31T07:59:46.460" v="2775" actId="26606"/>
          <ac:spMkLst>
            <pc:docMk/>
            <pc:sldMk cId="198272903" sldId="282"/>
            <ac:spMk id="18" creationId="{F6CA58B3-AFCC-4A40-9882-50D5080879B0}"/>
          </ac:spMkLst>
        </pc:spChg>
        <pc:spChg chg="add del">
          <ac:chgData name="Christian Pießnack" userId="0b4119d7a4ab3565" providerId="LiveId" clId="{B1315C6C-B0E7-461F-9A0C-BF8D5D7C75F2}" dt="2020-10-31T08:00:35.384" v="2780" actId="26606"/>
          <ac:spMkLst>
            <pc:docMk/>
            <pc:sldMk cId="198272903" sldId="282"/>
            <ac:spMk id="19" creationId="{8C818ED5-2F56-4171-9445-3AA4F4462396}"/>
          </ac:spMkLst>
        </pc:spChg>
        <pc:spChg chg="add del">
          <ac:chgData name="Christian Pießnack" userId="0b4119d7a4ab3565" providerId="LiveId" clId="{B1315C6C-B0E7-461F-9A0C-BF8D5D7C75F2}" dt="2020-10-31T07:59:46.460" v="2775" actId="26606"/>
          <ac:spMkLst>
            <pc:docMk/>
            <pc:sldMk cId="198272903" sldId="282"/>
            <ac:spMk id="20" creationId="{75C56826-D4E5-42ED-8529-079651CB3005}"/>
          </ac:spMkLst>
        </pc:spChg>
        <pc:spChg chg="add del">
          <ac:chgData name="Christian Pießnack" userId="0b4119d7a4ab3565" providerId="LiveId" clId="{B1315C6C-B0E7-461F-9A0C-BF8D5D7C75F2}" dt="2020-10-31T08:00:35.384" v="2780" actId="26606"/>
          <ac:spMkLst>
            <pc:docMk/>
            <pc:sldMk cId="198272903" sldId="282"/>
            <ac:spMk id="21" creationId="{DE74FCE8-866C-4AFA-B45C-FACE2A6094E4}"/>
          </ac:spMkLst>
        </pc:spChg>
        <pc:spChg chg="add del">
          <ac:chgData name="Christian Pießnack" userId="0b4119d7a4ab3565" providerId="LiveId" clId="{B1315C6C-B0E7-461F-9A0C-BF8D5D7C75F2}" dt="2020-10-31T07:59:46.460" v="2775" actId="26606"/>
          <ac:spMkLst>
            <pc:docMk/>
            <pc:sldMk cId="198272903" sldId="282"/>
            <ac:spMk id="22" creationId="{82095FCE-EF05-4443-B97A-85DEE3A5CA17}"/>
          </ac:spMkLst>
        </pc:spChg>
        <pc:spChg chg="add">
          <ac:chgData name="Christian Pießnack" userId="0b4119d7a4ab3565" providerId="LiveId" clId="{B1315C6C-B0E7-461F-9A0C-BF8D5D7C75F2}" dt="2020-10-31T08:00:35.398" v="2781" actId="26606"/>
          <ac:spMkLst>
            <pc:docMk/>
            <pc:sldMk cId="198272903" sldId="282"/>
            <ac:spMk id="23" creationId="{B3684CCF-CEBB-4D8E-A366-95E43D4C790B}"/>
          </ac:spMkLst>
        </pc:spChg>
        <pc:spChg chg="add del">
          <ac:chgData name="Christian Pießnack" userId="0b4119d7a4ab3565" providerId="LiveId" clId="{B1315C6C-B0E7-461F-9A0C-BF8D5D7C75F2}" dt="2020-10-31T07:59:46.460" v="2775" actId="26606"/>
          <ac:spMkLst>
            <pc:docMk/>
            <pc:sldMk cId="198272903" sldId="282"/>
            <ac:spMk id="24" creationId="{CA00AE6B-AA30-4CF8-BA6F-339B780AD76C}"/>
          </ac:spMkLst>
        </pc:spChg>
        <pc:spChg chg="add">
          <ac:chgData name="Christian Pießnack" userId="0b4119d7a4ab3565" providerId="LiveId" clId="{B1315C6C-B0E7-461F-9A0C-BF8D5D7C75F2}" dt="2020-10-31T08:00:35.398" v="2781" actId="26606"/>
          <ac:spMkLst>
            <pc:docMk/>
            <pc:sldMk cId="198272903" sldId="282"/>
            <ac:spMk id="25" creationId="{70BEB1E7-2F88-40BC-B73D-42E5B6F80BFC}"/>
          </ac:spMkLst>
        </pc:spChg>
        <pc:spChg chg="add mod">
          <ac:chgData name="Christian Pießnack" userId="0b4119d7a4ab3565" providerId="LiveId" clId="{B1315C6C-B0E7-461F-9A0C-BF8D5D7C75F2}" dt="2020-10-31T08:01:04.222" v="2784"/>
          <ac:spMkLst>
            <pc:docMk/>
            <pc:sldMk cId="198272903" sldId="282"/>
            <ac:spMk id="26" creationId="{AFDEDBC3-BE87-41B2-AB9C-D15B2B15DC5D}"/>
          </ac:spMkLst>
        </pc:spChg>
        <pc:spChg chg="add mod">
          <ac:chgData name="Christian Pießnack" userId="0b4119d7a4ab3565" providerId="LiveId" clId="{B1315C6C-B0E7-461F-9A0C-BF8D5D7C75F2}" dt="2020-10-31T08:01:24.817" v="2786"/>
          <ac:spMkLst>
            <pc:docMk/>
            <pc:sldMk cId="198272903" sldId="282"/>
            <ac:spMk id="27" creationId="{08072F2D-761B-4829-B156-F3D1F837E167}"/>
          </ac:spMkLst>
        </pc:spChg>
        <pc:picChg chg="add mod ord">
          <ac:chgData name="Christian Pießnack" userId="0b4119d7a4ab3565" providerId="LiveId" clId="{B1315C6C-B0E7-461F-9A0C-BF8D5D7C75F2}" dt="2020-10-31T08:01:40.985" v="2790" actId="1076"/>
          <ac:picMkLst>
            <pc:docMk/>
            <pc:sldMk cId="198272903" sldId="282"/>
            <ac:picMk id="7" creationId="{F466FB53-4921-470D-9FCC-9F589F710BAE}"/>
          </ac:picMkLst>
        </pc:picChg>
        <pc:picChg chg="add mod ord">
          <ac:chgData name="Christian Pießnack" userId="0b4119d7a4ab3565" providerId="LiveId" clId="{B1315C6C-B0E7-461F-9A0C-BF8D5D7C75F2}" dt="2020-10-31T08:02:48.396" v="2796" actId="14100"/>
          <ac:picMkLst>
            <pc:docMk/>
            <pc:sldMk cId="198272903" sldId="282"/>
            <ac:picMk id="9" creationId="{BE9DF3D2-7553-4F26-A390-E3996392A62D}"/>
          </ac:picMkLst>
        </pc:picChg>
        <pc:picChg chg="add mod ord">
          <ac:chgData name="Christian Pießnack" userId="0b4119d7a4ab3565" providerId="LiveId" clId="{B1315C6C-B0E7-461F-9A0C-BF8D5D7C75F2}" dt="2020-10-31T08:00:35.398" v="2781" actId="26606"/>
          <ac:picMkLst>
            <pc:docMk/>
            <pc:sldMk cId="198272903" sldId="282"/>
            <ac:picMk id="11" creationId="{D6555F9B-2D9D-4D3C-9A05-CD676B560294}"/>
          </ac:picMkLst>
        </pc:picChg>
      </pc:sldChg>
      <pc:sldChg chg="delSp modSp new del mod">
        <pc:chgData name="Christian Pießnack" userId="0b4119d7a4ab3565" providerId="LiveId" clId="{B1315C6C-B0E7-461F-9A0C-BF8D5D7C75F2}" dt="2020-10-31T07:41:00.624" v="2767" actId="47"/>
        <pc:sldMkLst>
          <pc:docMk/>
          <pc:sldMk cId="3953752320" sldId="283"/>
        </pc:sldMkLst>
        <pc:spChg chg="mod">
          <ac:chgData name="Christian Pießnack" userId="0b4119d7a4ab3565" providerId="LiveId" clId="{B1315C6C-B0E7-461F-9A0C-BF8D5D7C75F2}" dt="2020-10-31T07:23:04.554" v="1616" actId="20577"/>
          <ac:spMkLst>
            <pc:docMk/>
            <pc:sldMk cId="3953752320" sldId="283"/>
            <ac:spMk id="2" creationId="{8C68437A-1792-4863-87F4-BBCD0E4EDBFE}"/>
          </ac:spMkLst>
        </pc:spChg>
        <pc:spChg chg="del">
          <ac:chgData name="Christian Pießnack" userId="0b4119d7a4ab3565" providerId="LiveId" clId="{B1315C6C-B0E7-461F-9A0C-BF8D5D7C75F2}" dt="2020-10-31T07:39:13.807" v="2496" actId="478"/>
          <ac:spMkLst>
            <pc:docMk/>
            <pc:sldMk cId="3953752320" sldId="283"/>
            <ac:spMk id="3" creationId="{C0F3F05F-B9F9-4EBA-929A-F718935E4A92}"/>
          </ac:spMkLst>
        </pc:spChg>
      </pc:sldChg>
      <pc:sldChg chg="modSp new mod ord">
        <pc:chgData name="Christian Pießnack" userId="0b4119d7a4ab3565" providerId="LiveId" clId="{B1315C6C-B0E7-461F-9A0C-BF8D5D7C75F2}" dt="2020-10-31T13:16:04.511" v="4824" actId="20577"/>
        <pc:sldMkLst>
          <pc:docMk/>
          <pc:sldMk cId="883751259" sldId="284"/>
        </pc:sldMkLst>
        <pc:spChg chg="mod">
          <ac:chgData name="Christian Pießnack" userId="0b4119d7a4ab3565" providerId="LiveId" clId="{B1315C6C-B0E7-461F-9A0C-BF8D5D7C75F2}" dt="2020-10-31T07:27:54.208" v="1904" actId="20577"/>
          <ac:spMkLst>
            <pc:docMk/>
            <pc:sldMk cId="883751259" sldId="284"/>
            <ac:spMk id="2" creationId="{0A07B5DE-EA59-4067-BBA1-72FDF57DB62C}"/>
          </ac:spMkLst>
        </pc:spChg>
        <pc:spChg chg="mod">
          <ac:chgData name="Christian Pießnack" userId="0b4119d7a4ab3565" providerId="LiveId" clId="{B1315C6C-B0E7-461F-9A0C-BF8D5D7C75F2}" dt="2020-10-31T13:16:04.511" v="4824" actId="20577"/>
          <ac:spMkLst>
            <pc:docMk/>
            <pc:sldMk cId="883751259" sldId="284"/>
            <ac:spMk id="3" creationId="{152B09AF-7416-4D7E-8FFF-47C8F61283C7}"/>
          </ac:spMkLst>
        </pc:spChg>
        <pc:spChg chg="mod">
          <ac:chgData name="Christian Pießnack" userId="0b4119d7a4ab3565" providerId="LiveId" clId="{B1315C6C-B0E7-461F-9A0C-BF8D5D7C75F2}" dt="2020-10-31T07:38:33.781" v="2494"/>
          <ac:spMkLst>
            <pc:docMk/>
            <pc:sldMk cId="883751259" sldId="284"/>
            <ac:spMk id="4" creationId="{7154E30B-C387-4B95-B767-0F809FA6F55F}"/>
          </ac:spMkLst>
        </pc:spChg>
      </pc:sldChg>
      <pc:sldChg chg="addSp modSp new mod">
        <pc:chgData name="Christian Pießnack" userId="0b4119d7a4ab3565" providerId="LiveId" clId="{B1315C6C-B0E7-461F-9A0C-BF8D5D7C75F2}" dt="2020-10-31T07:38:37.502" v="2495"/>
        <pc:sldMkLst>
          <pc:docMk/>
          <pc:sldMk cId="3145530561" sldId="285"/>
        </pc:sldMkLst>
        <pc:spChg chg="mod">
          <ac:chgData name="Christian Pießnack" userId="0b4119d7a4ab3565" providerId="LiveId" clId="{B1315C6C-B0E7-461F-9A0C-BF8D5D7C75F2}" dt="2020-10-31T07:29:47.616" v="2102" actId="20577"/>
          <ac:spMkLst>
            <pc:docMk/>
            <pc:sldMk cId="3145530561" sldId="285"/>
            <ac:spMk id="2" creationId="{44A44D28-FAA6-48C0-B56C-7B41714FD002}"/>
          </ac:spMkLst>
        </pc:spChg>
        <pc:spChg chg="mod">
          <ac:chgData name="Christian Pießnack" userId="0b4119d7a4ab3565" providerId="LiveId" clId="{B1315C6C-B0E7-461F-9A0C-BF8D5D7C75F2}" dt="2020-10-31T07:34:55.877" v="2315" actId="14100"/>
          <ac:spMkLst>
            <pc:docMk/>
            <pc:sldMk cId="3145530561" sldId="285"/>
            <ac:spMk id="3" creationId="{85E47795-31F8-42DC-B8D6-7DB24749B718}"/>
          </ac:spMkLst>
        </pc:spChg>
        <pc:spChg chg="mod">
          <ac:chgData name="Christian Pießnack" userId="0b4119d7a4ab3565" providerId="LiveId" clId="{B1315C6C-B0E7-461F-9A0C-BF8D5D7C75F2}" dt="2020-10-31T07:38:37.502" v="2495"/>
          <ac:spMkLst>
            <pc:docMk/>
            <pc:sldMk cId="3145530561" sldId="285"/>
            <ac:spMk id="4" creationId="{5E099004-B2DD-4EC5-A416-5E84E8DC91F0}"/>
          </ac:spMkLst>
        </pc:spChg>
        <pc:spChg chg="add mod">
          <ac:chgData name="Christian Pießnack" userId="0b4119d7a4ab3565" providerId="LiveId" clId="{B1315C6C-B0E7-461F-9A0C-BF8D5D7C75F2}" dt="2020-10-31T07:37:20.777" v="2488" actId="1076"/>
          <ac:spMkLst>
            <pc:docMk/>
            <pc:sldMk cId="3145530561" sldId="285"/>
            <ac:spMk id="6" creationId="{7E727BC1-4D17-4781-B0F3-8B99892EE821}"/>
          </ac:spMkLst>
        </pc:spChg>
        <pc:spChg chg="add mod">
          <ac:chgData name="Christian Pießnack" userId="0b4119d7a4ab3565" providerId="LiveId" clId="{B1315C6C-B0E7-461F-9A0C-BF8D5D7C75F2}" dt="2020-10-31T07:37:29.087" v="2489" actId="1076"/>
          <ac:spMkLst>
            <pc:docMk/>
            <pc:sldMk cId="3145530561" sldId="285"/>
            <ac:spMk id="8" creationId="{1374F3F9-4F5E-43A3-AC91-62B97CC367A9}"/>
          </ac:spMkLst>
        </pc:spChg>
      </pc:sldChg>
      <pc:sldChg chg="addSp delSp modSp new mod setBg">
        <pc:chgData name="Christian Pießnack" userId="0b4119d7a4ab3565" providerId="LiveId" clId="{B1315C6C-B0E7-461F-9A0C-BF8D5D7C75F2}" dt="2020-10-31T09:17:24.174" v="4237"/>
        <pc:sldMkLst>
          <pc:docMk/>
          <pc:sldMk cId="3918436961" sldId="286"/>
        </pc:sldMkLst>
        <pc:spChg chg="del mod">
          <ac:chgData name="Christian Pießnack" userId="0b4119d7a4ab3565" providerId="LiveId" clId="{B1315C6C-B0E7-461F-9A0C-BF8D5D7C75F2}" dt="2020-10-31T09:16:50.075" v="4212" actId="478"/>
          <ac:spMkLst>
            <pc:docMk/>
            <pc:sldMk cId="3918436961" sldId="286"/>
            <ac:spMk id="2" creationId="{97250832-4435-424A-A101-3B417DEF8BEC}"/>
          </ac:spMkLst>
        </pc:spChg>
        <pc:spChg chg="del">
          <ac:chgData name="Christian Pießnack" userId="0b4119d7a4ab3565" providerId="LiveId" clId="{B1315C6C-B0E7-461F-9A0C-BF8D5D7C75F2}" dt="2020-10-31T08:40:41.294" v="4120" actId="478"/>
          <ac:spMkLst>
            <pc:docMk/>
            <pc:sldMk cId="3918436961" sldId="286"/>
            <ac:spMk id="3" creationId="{A0782E1D-D84C-4F84-AE7A-054B4C19BD35}"/>
          </ac:spMkLst>
        </pc:spChg>
        <pc:spChg chg="del mod">
          <ac:chgData name="Christian Pießnack" userId="0b4119d7a4ab3565" providerId="LiveId" clId="{B1315C6C-B0E7-461F-9A0C-BF8D5D7C75F2}" dt="2020-10-31T09:15:54.677" v="4204" actId="478"/>
          <ac:spMkLst>
            <pc:docMk/>
            <pc:sldMk cId="3918436961" sldId="286"/>
            <ac:spMk id="4" creationId="{1DA00C79-38F0-4B68-8CB0-23F62C4D2390}"/>
          </ac:spMkLst>
        </pc:spChg>
        <pc:spChg chg="mod">
          <ac:chgData name="Christian Pießnack" userId="0b4119d7a4ab3565" providerId="LiveId" clId="{B1315C6C-B0E7-461F-9A0C-BF8D5D7C75F2}" dt="2020-10-31T09:15:24.743" v="4202" actId="26606"/>
          <ac:spMkLst>
            <pc:docMk/>
            <pc:sldMk cId="3918436961" sldId="286"/>
            <ac:spMk id="5" creationId="{0514D681-08CA-4B4E-9443-E77A12598560}"/>
          </ac:spMkLst>
        </pc:spChg>
        <pc:spChg chg="add mod">
          <ac:chgData name="Christian Pießnack" userId="0b4119d7a4ab3565" providerId="LiveId" clId="{B1315C6C-B0E7-461F-9A0C-BF8D5D7C75F2}" dt="2020-10-31T09:16:20.033" v="4207" actId="692"/>
          <ac:spMkLst>
            <pc:docMk/>
            <pc:sldMk cId="3918436961" sldId="286"/>
            <ac:spMk id="12" creationId="{947E58D3-41BF-4D37-8E12-F1110F694BD7}"/>
          </ac:spMkLst>
        </pc:spChg>
        <pc:spChg chg="add mod">
          <ac:chgData name="Christian Pießnack" userId="0b4119d7a4ab3565" providerId="LiveId" clId="{B1315C6C-B0E7-461F-9A0C-BF8D5D7C75F2}" dt="2020-10-31T09:16:32.826" v="4210" actId="692"/>
          <ac:spMkLst>
            <pc:docMk/>
            <pc:sldMk cId="3918436961" sldId="286"/>
            <ac:spMk id="13" creationId="{434EA619-99FA-4D24-A64F-B12544F77D0D}"/>
          </ac:spMkLst>
        </pc:spChg>
        <pc:spChg chg="add del mod">
          <ac:chgData name="Christian Pießnack" userId="0b4119d7a4ab3565" providerId="LiveId" clId="{B1315C6C-B0E7-461F-9A0C-BF8D5D7C75F2}" dt="2020-10-31T09:16:54.505" v="4214" actId="478"/>
          <ac:spMkLst>
            <pc:docMk/>
            <pc:sldMk cId="3918436961" sldId="286"/>
            <ac:spMk id="15" creationId="{F2EA3232-2381-44B2-9707-4E36309F90C4}"/>
          </ac:spMkLst>
        </pc:spChg>
        <pc:spChg chg="add">
          <ac:chgData name="Christian Pießnack" userId="0b4119d7a4ab3565" providerId="LiveId" clId="{B1315C6C-B0E7-461F-9A0C-BF8D5D7C75F2}" dt="2020-10-31T09:15:24.743" v="4202" actId="26606"/>
          <ac:spMkLst>
            <pc:docMk/>
            <pc:sldMk cId="3918436961" sldId="286"/>
            <ac:spMk id="16" creationId="{FC3D2873-2194-4FB0-BFBA-7E7EEB984862}"/>
          </ac:spMkLst>
        </pc:spChg>
        <pc:spChg chg="add">
          <ac:chgData name="Christian Pießnack" userId="0b4119d7a4ab3565" providerId="LiveId" clId="{B1315C6C-B0E7-461F-9A0C-BF8D5D7C75F2}" dt="2020-10-31T09:15:24.743" v="4202" actId="26606"/>
          <ac:spMkLst>
            <pc:docMk/>
            <pc:sldMk cId="3918436961" sldId="286"/>
            <ac:spMk id="18" creationId="{B228652A-FD81-4A3C-B164-2012BF4EEA56}"/>
          </ac:spMkLst>
        </pc:spChg>
        <pc:spChg chg="add">
          <ac:chgData name="Christian Pießnack" userId="0b4119d7a4ab3565" providerId="LiveId" clId="{B1315C6C-B0E7-461F-9A0C-BF8D5D7C75F2}" dt="2020-10-31T09:15:24.743" v="4202" actId="26606"/>
          <ac:spMkLst>
            <pc:docMk/>
            <pc:sldMk cId="3918436961" sldId="286"/>
            <ac:spMk id="20" creationId="{FE8F25D8-4980-4C67-9E0C-7BE94C9CBFE6}"/>
          </ac:spMkLst>
        </pc:spChg>
        <pc:spChg chg="add mod">
          <ac:chgData name="Christian Pießnack" userId="0b4119d7a4ab3565" providerId="LiveId" clId="{B1315C6C-B0E7-461F-9A0C-BF8D5D7C75F2}" dt="2020-10-31T09:17:04.112" v="4236" actId="20577"/>
          <ac:spMkLst>
            <pc:docMk/>
            <pc:sldMk cId="3918436961" sldId="286"/>
            <ac:spMk id="21" creationId="{A040C237-7843-4D29-876D-8BB410AEDD1B}"/>
          </ac:spMkLst>
        </pc:spChg>
        <pc:spChg chg="add">
          <ac:chgData name="Christian Pießnack" userId="0b4119d7a4ab3565" providerId="LiveId" clId="{B1315C6C-B0E7-461F-9A0C-BF8D5D7C75F2}" dt="2020-10-31T09:15:24.743" v="4202" actId="26606"/>
          <ac:spMkLst>
            <pc:docMk/>
            <pc:sldMk cId="3918436961" sldId="286"/>
            <ac:spMk id="22" creationId="{1A214C69-1234-4E5D-91CD-BEA00204258E}"/>
          </ac:spMkLst>
        </pc:spChg>
        <pc:spChg chg="add mod">
          <ac:chgData name="Christian Pießnack" userId="0b4119d7a4ab3565" providerId="LiveId" clId="{B1315C6C-B0E7-461F-9A0C-BF8D5D7C75F2}" dt="2020-10-31T09:17:24.174" v="4237"/>
          <ac:spMkLst>
            <pc:docMk/>
            <pc:sldMk cId="3918436961" sldId="286"/>
            <ac:spMk id="23" creationId="{CBA15838-3337-4298-A60C-2D85A15E8E45}"/>
          </ac:spMkLst>
        </pc:spChg>
        <pc:spChg chg="add">
          <ac:chgData name="Christian Pießnack" userId="0b4119d7a4ab3565" providerId="LiveId" clId="{B1315C6C-B0E7-461F-9A0C-BF8D5D7C75F2}" dt="2020-10-31T09:15:24.743" v="4202" actId="26606"/>
          <ac:spMkLst>
            <pc:docMk/>
            <pc:sldMk cId="3918436961" sldId="286"/>
            <ac:spMk id="24" creationId="{F86E49C8-40C0-4E80-BAC0-9A66298F1D1C}"/>
          </ac:spMkLst>
        </pc:spChg>
        <pc:picChg chg="add mod ord">
          <ac:chgData name="Christian Pießnack" userId="0b4119d7a4ab3565" providerId="LiveId" clId="{B1315C6C-B0E7-461F-9A0C-BF8D5D7C75F2}" dt="2020-10-31T09:15:24.743" v="4202" actId="26606"/>
          <ac:picMkLst>
            <pc:docMk/>
            <pc:sldMk cId="3918436961" sldId="286"/>
            <ac:picMk id="7" creationId="{CF80215D-19E0-4EDA-BD43-9DE4081B8795}"/>
          </ac:picMkLst>
        </pc:picChg>
        <pc:picChg chg="add mod ord">
          <ac:chgData name="Christian Pießnack" userId="0b4119d7a4ab3565" providerId="LiveId" clId="{B1315C6C-B0E7-461F-9A0C-BF8D5D7C75F2}" dt="2020-10-31T09:15:24.743" v="4202" actId="26606"/>
          <ac:picMkLst>
            <pc:docMk/>
            <pc:sldMk cId="3918436961" sldId="286"/>
            <ac:picMk id="9" creationId="{9C16B78F-CC7D-4F7D-910D-46B7DE5CF3C8}"/>
          </ac:picMkLst>
        </pc:picChg>
        <pc:picChg chg="add mod ord">
          <ac:chgData name="Christian Pießnack" userId="0b4119d7a4ab3565" providerId="LiveId" clId="{B1315C6C-B0E7-461F-9A0C-BF8D5D7C75F2}" dt="2020-10-31T09:15:24.743" v="4202" actId="26606"/>
          <ac:picMkLst>
            <pc:docMk/>
            <pc:sldMk cId="3918436961" sldId="286"/>
            <ac:picMk id="11" creationId="{9F4F639E-39B6-49F9-A5A3-CF215510161B}"/>
          </ac:picMkLst>
        </pc:picChg>
      </pc:sldChg>
      <pc:sldChg chg="addSp delSp modSp new mod setBg delDesignElem">
        <pc:chgData name="Christian Pießnack" userId="0b4119d7a4ab3565" providerId="LiveId" clId="{B1315C6C-B0E7-461F-9A0C-BF8D5D7C75F2}" dt="2020-10-31T08:54:39.587" v="4192" actId="478"/>
        <pc:sldMkLst>
          <pc:docMk/>
          <pc:sldMk cId="3828220999" sldId="287"/>
        </pc:sldMkLst>
        <pc:spChg chg="del mod">
          <ac:chgData name="Christian Pießnack" userId="0b4119d7a4ab3565" providerId="LiveId" clId="{B1315C6C-B0E7-461F-9A0C-BF8D5D7C75F2}" dt="2020-10-31T08:48:50.794" v="4135" actId="478"/>
          <ac:spMkLst>
            <pc:docMk/>
            <pc:sldMk cId="3828220999" sldId="287"/>
            <ac:spMk id="2" creationId="{725475D1-9023-4A60-BD48-0A388D339D3D}"/>
          </ac:spMkLst>
        </pc:spChg>
        <pc:spChg chg="del">
          <ac:chgData name="Christian Pießnack" userId="0b4119d7a4ab3565" providerId="LiveId" clId="{B1315C6C-B0E7-461F-9A0C-BF8D5D7C75F2}" dt="2020-10-31T08:40:44.512" v="4121" actId="478"/>
          <ac:spMkLst>
            <pc:docMk/>
            <pc:sldMk cId="3828220999" sldId="287"/>
            <ac:spMk id="3" creationId="{14984610-C40E-4B58-BC2E-4A890E2D03BE}"/>
          </ac:spMkLst>
        </pc:spChg>
        <pc:spChg chg="del mod">
          <ac:chgData name="Christian Pießnack" userId="0b4119d7a4ab3565" providerId="LiveId" clId="{B1315C6C-B0E7-461F-9A0C-BF8D5D7C75F2}" dt="2020-10-31T08:54:39.587" v="4192" actId="478"/>
          <ac:spMkLst>
            <pc:docMk/>
            <pc:sldMk cId="3828220999" sldId="287"/>
            <ac:spMk id="4" creationId="{69D55BB4-B549-461B-A89B-5C57B530A3C8}"/>
          </ac:spMkLst>
        </pc:spChg>
        <pc:spChg chg="mod">
          <ac:chgData name="Christian Pießnack" userId="0b4119d7a4ab3565" providerId="LiveId" clId="{B1315C6C-B0E7-461F-9A0C-BF8D5D7C75F2}" dt="2020-10-31T08:54:05.651" v="4189"/>
          <ac:spMkLst>
            <pc:docMk/>
            <pc:sldMk cId="3828220999" sldId="287"/>
            <ac:spMk id="5" creationId="{70F168C7-255F-46B2-AB1E-CB840EF91B97}"/>
          </ac:spMkLst>
        </pc:spChg>
        <pc:spChg chg="add mod ord">
          <ac:chgData name="Christian Pießnack" userId="0b4119d7a4ab3565" providerId="LiveId" clId="{B1315C6C-B0E7-461F-9A0C-BF8D5D7C75F2}" dt="2020-10-31T08:54:23.947" v="4191" actId="1076"/>
          <ac:spMkLst>
            <pc:docMk/>
            <pc:sldMk cId="3828220999" sldId="287"/>
            <ac:spMk id="13" creationId="{FA4EA61F-1520-484D-A35C-84479595B581}"/>
          </ac:spMkLst>
        </pc:spChg>
        <pc:spChg chg="add del mod">
          <ac:chgData name="Christian Pießnack" userId="0b4119d7a4ab3565" providerId="LiveId" clId="{B1315C6C-B0E7-461F-9A0C-BF8D5D7C75F2}" dt="2020-10-31T08:50:57.152" v="4183"/>
          <ac:spMkLst>
            <pc:docMk/>
            <pc:sldMk cId="3828220999" sldId="287"/>
            <ac:spMk id="14" creationId="{C2488AE9-5838-45F2-ADA4-4E617D924BFB}"/>
          </ac:spMkLst>
        </pc:spChg>
        <pc:spChg chg="add del mod">
          <ac:chgData name="Christian Pießnack" userId="0b4119d7a4ab3565" providerId="LiveId" clId="{B1315C6C-B0E7-461F-9A0C-BF8D5D7C75F2}" dt="2020-10-31T08:50:57.152" v="4183"/>
          <ac:spMkLst>
            <pc:docMk/>
            <pc:sldMk cId="3828220999" sldId="287"/>
            <ac:spMk id="15" creationId="{EB5D5A4F-7731-4158-881C-C414497CC39E}"/>
          </ac:spMkLst>
        </pc:spChg>
        <pc:spChg chg="add del">
          <ac:chgData name="Christian Pießnack" userId="0b4119d7a4ab3565" providerId="LiveId" clId="{B1315C6C-B0E7-461F-9A0C-BF8D5D7C75F2}" dt="2020-10-31T08:50:57.152" v="4183"/>
          <ac:spMkLst>
            <pc:docMk/>
            <pc:sldMk cId="3828220999" sldId="287"/>
            <ac:spMk id="16" creationId="{FC3D2873-2194-4FB0-BFBA-7E7EEB984862}"/>
          </ac:spMkLst>
        </pc:spChg>
        <pc:spChg chg="add del mod">
          <ac:chgData name="Christian Pießnack" userId="0b4119d7a4ab3565" providerId="LiveId" clId="{B1315C6C-B0E7-461F-9A0C-BF8D5D7C75F2}" dt="2020-10-31T08:50:57.152" v="4183"/>
          <ac:spMkLst>
            <pc:docMk/>
            <pc:sldMk cId="3828220999" sldId="287"/>
            <ac:spMk id="17" creationId="{65302849-C251-482D-9878-2AB419718BFF}"/>
          </ac:spMkLst>
        </pc:spChg>
        <pc:spChg chg="add del">
          <ac:chgData name="Christian Pießnack" userId="0b4119d7a4ab3565" providerId="LiveId" clId="{B1315C6C-B0E7-461F-9A0C-BF8D5D7C75F2}" dt="2020-10-31T08:50:57.152" v="4183"/>
          <ac:spMkLst>
            <pc:docMk/>
            <pc:sldMk cId="3828220999" sldId="287"/>
            <ac:spMk id="18" creationId="{B228652A-FD81-4A3C-B164-2012BF4EEA56}"/>
          </ac:spMkLst>
        </pc:spChg>
        <pc:spChg chg="add del mod">
          <ac:chgData name="Christian Pießnack" userId="0b4119d7a4ab3565" providerId="LiveId" clId="{B1315C6C-B0E7-461F-9A0C-BF8D5D7C75F2}" dt="2020-10-31T08:53:21.123" v="4184"/>
          <ac:spMkLst>
            <pc:docMk/>
            <pc:sldMk cId="3828220999" sldId="287"/>
            <ac:spMk id="19" creationId="{8A96CAC4-EA47-4114-9769-211F351302E4}"/>
          </ac:spMkLst>
        </pc:spChg>
        <pc:spChg chg="add del">
          <ac:chgData name="Christian Pießnack" userId="0b4119d7a4ab3565" providerId="LiveId" clId="{B1315C6C-B0E7-461F-9A0C-BF8D5D7C75F2}" dt="2020-10-31T08:50:57.152" v="4183"/>
          <ac:spMkLst>
            <pc:docMk/>
            <pc:sldMk cId="3828220999" sldId="287"/>
            <ac:spMk id="20" creationId="{FE8F25D8-4980-4C67-9E0C-7BE94C9CBFE6}"/>
          </ac:spMkLst>
        </pc:spChg>
        <pc:spChg chg="add del">
          <ac:chgData name="Christian Pießnack" userId="0b4119d7a4ab3565" providerId="LiveId" clId="{B1315C6C-B0E7-461F-9A0C-BF8D5D7C75F2}" dt="2020-10-31T08:50:57.152" v="4183"/>
          <ac:spMkLst>
            <pc:docMk/>
            <pc:sldMk cId="3828220999" sldId="287"/>
            <ac:spMk id="22" creationId="{1A214C69-1234-4E5D-91CD-BEA00204258E}"/>
          </ac:spMkLst>
        </pc:spChg>
        <pc:spChg chg="add del">
          <ac:chgData name="Christian Pießnack" userId="0b4119d7a4ab3565" providerId="LiveId" clId="{B1315C6C-B0E7-461F-9A0C-BF8D5D7C75F2}" dt="2020-10-31T08:50:57.152" v="4183"/>
          <ac:spMkLst>
            <pc:docMk/>
            <pc:sldMk cId="3828220999" sldId="287"/>
            <ac:spMk id="24" creationId="{F86E49C8-40C0-4E80-BAC0-9A66298F1D1C}"/>
          </ac:spMkLst>
        </pc:spChg>
        <pc:spChg chg="add del mod">
          <ac:chgData name="Christian Pießnack" userId="0b4119d7a4ab3565" providerId="LiveId" clId="{B1315C6C-B0E7-461F-9A0C-BF8D5D7C75F2}" dt="2020-10-31T08:54:05.651" v="4189"/>
          <ac:spMkLst>
            <pc:docMk/>
            <pc:sldMk cId="3828220999" sldId="287"/>
            <ac:spMk id="25" creationId="{99713881-9CDB-4508-A01A-197E3497D8F7}"/>
          </ac:spMkLst>
        </pc:spChg>
        <pc:spChg chg="add del mod">
          <ac:chgData name="Christian Pießnack" userId="0b4119d7a4ab3565" providerId="LiveId" clId="{B1315C6C-B0E7-461F-9A0C-BF8D5D7C75F2}" dt="2020-10-31T08:54:05.651" v="4189"/>
          <ac:spMkLst>
            <pc:docMk/>
            <pc:sldMk cId="3828220999" sldId="287"/>
            <ac:spMk id="26" creationId="{17C5970E-6FDE-4396-AC04-B85BCB9DF2F9}"/>
          </ac:spMkLst>
        </pc:spChg>
        <pc:spChg chg="add del">
          <ac:chgData name="Christian Pießnack" userId="0b4119d7a4ab3565" providerId="LiveId" clId="{B1315C6C-B0E7-461F-9A0C-BF8D5D7C75F2}" dt="2020-10-31T08:54:05.651" v="4189"/>
          <ac:spMkLst>
            <pc:docMk/>
            <pc:sldMk cId="3828220999" sldId="287"/>
            <ac:spMk id="27" creationId="{83C321BB-2FA9-4353-859D-5B9EABFFAE7B}"/>
          </ac:spMkLst>
        </pc:spChg>
        <pc:spChg chg="add del mod">
          <ac:chgData name="Christian Pießnack" userId="0b4119d7a4ab3565" providerId="LiveId" clId="{B1315C6C-B0E7-461F-9A0C-BF8D5D7C75F2}" dt="2020-10-31T08:54:05.651" v="4189"/>
          <ac:spMkLst>
            <pc:docMk/>
            <pc:sldMk cId="3828220999" sldId="287"/>
            <ac:spMk id="28" creationId="{1511B4A1-E0CF-4138-85F2-76777B7D7807}"/>
          </ac:spMkLst>
        </pc:spChg>
        <pc:spChg chg="add del mod">
          <ac:chgData name="Christian Pießnack" userId="0b4119d7a4ab3565" providerId="LiveId" clId="{B1315C6C-B0E7-461F-9A0C-BF8D5D7C75F2}" dt="2020-10-31T08:54:13.463" v="4190" actId="478"/>
          <ac:spMkLst>
            <pc:docMk/>
            <pc:sldMk cId="3828220999" sldId="287"/>
            <ac:spMk id="29" creationId="{C1B44008-B838-4CB6-88AB-D791D8B06D4F}"/>
          </ac:spMkLst>
        </pc:spChg>
        <pc:spChg chg="add del">
          <ac:chgData name="Christian Pießnack" userId="0b4119d7a4ab3565" providerId="LiveId" clId="{B1315C6C-B0E7-461F-9A0C-BF8D5D7C75F2}" dt="2020-10-31T08:54:05.651" v="4189"/>
          <ac:spMkLst>
            <pc:docMk/>
            <pc:sldMk cId="3828220999" sldId="287"/>
            <ac:spMk id="30" creationId="{A3C210E6-A35A-4F68-8D60-801A019C75B8}"/>
          </ac:spMkLst>
        </pc:spChg>
        <pc:spChg chg="add del">
          <ac:chgData name="Christian Pießnack" userId="0b4119d7a4ab3565" providerId="LiveId" clId="{B1315C6C-B0E7-461F-9A0C-BF8D5D7C75F2}" dt="2020-10-31T08:54:05.651" v="4189"/>
          <ac:spMkLst>
            <pc:docMk/>
            <pc:sldMk cId="3828220999" sldId="287"/>
            <ac:spMk id="32" creationId="{AC0D06B0-F19C-459E-B221-A34B506FB5E3}"/>
          </ac:spMkLst>
        </pc:spChg>
        <pc:spChg chg="add del">
          <ac:chgData name="Christian Pießnack" userId="0b4119d7a4ab3565" providerId="LiveId" clId="{B1315C6C-B0E7-461F-9A0C-BF8D5D7C75F2}" dt="2020-10-31T08:54:05.651" v="4189"/>
          <ac:spMkLst>
            <pc:docMk/>
            <pc:sldMk cId="3828220999" sldId="287"/>
            <ac:spMk id="34" creationId="{345B26DA-1C6B-4C66-81C9-9C1877FC2DB1}"/>
          </ac:spMkLst>
        </pc:spChg>
        <pc:spChg chg="add del">
          <ac:chgData name="Christian Pießnack" userId="0b4119d7a4ab3565" providerId="LiveId" clId="{B1315C6C-B0E7-461F-9A0C-BF8D5D7C75F2}" dt="2020-10-31T08:54:05.651" v="4189"/>
          <ac:spMkLst>
            <pc:docMk/>
            <pc:sldMk cId="3828220999" sldId="287"/>
            <ac:spMk id="36" creationId="{98DE6C44-43F8-4DE4-AB81-66853FFEA09A}"/>
          </ac:spMkLst>
        </pc:spChg>
        <pc:spChg chg="add del">
          <ac:chgData name="Christian Pießnack" userId="0b4119d7a4ab3565" providerId="LiveId" clId="{B1315C6C-B0E7-461F-9A0C-BF8D5D7C75F2}" dt="2020-10-31T08:54:05.651" v="4189"/>
          <ac:spMkLst>
            <pc:docMk/>
            <pc:sldMk cId="3828220999" sldId="287"/>
            <ac:spMk id="38" creationId="{2409529B-9B56-4F10-BE4D-F934DB89E57E}"/>
          </ac:spMkLst>
        </pc:spChg>
        <pc:picChg chg="add mod ord">
          <ac:chgData name="Christian Pießnack" userId="0b4119d7a4ab3565" providerId="LiveId" clId="{B1315C6C-B0E7-461F-9A0C-BF8D5D7C75F2}" dt="2020-10-31T08:53:56.951" v="4187" actId="26606"/>
          <ac:picMkLst>
            <pc:docMk/>
            <pc:sldMk cId="3828220999" sldId="287"/>
            <ac:picMk id="7" creationId="{B7EE6D03-70E7-4BEF-A1A0-E32586D11B07}"/>
          </ac:picMkLst>
        </pc:picChg>
        <pc:picChg chg="add mod ord">
          <ac:chgData name="Christian Pießnack" userId="0b4119d7a4ab3565" providerId="LiveId" clId="{B1315C6C-B0E7-461F-9A0C-BF8D5D7C75F2}" dt="2020-10-31T08:53:56.951" v="4187" actId="26606"/>
          <ac:picMkLst>
            <pc:docMk/>
            <pc:sldMk cId="3828220999" sldId="287"/>
            <ac:picMk id="9" creationId="{0AE53462-5889-466C-9B2E-536818CBE887}"/>
          </ac:picMkLst>
        </pc:picChg>
        <pc:picChg chg="add mod ord">
          <ac:chgData name="Christian Pießnack" userId="0b4119d7a4ab3565" providerId="LiveId" clId="{B1315C6C-B0E7-461F-9A0C-BF8D5D7C75F2}" dt="2020-10-31T08:53:56.951" v="4187" actId="26606"/>
          <ac:picMkLst>
            <pc:docMk/>
            <pc:sldMk cId="3828220999" sldId="287"/>
            <ac:picMk id="11" creationId="{BD1B219E-2646-4905-94DC-D4A1D8C499F1}"/>
          </ac:picMkLst>
        </pc:picChg>
        <pc:picChg chg="add mod">
          <ac:chgData name="Christian Pießnack" userId="0b4119d7a4ab3565" providerId="LiveId" clId="{B1315C6C-B0E7-461F-9A0C-BF8D5D7C75F2}" dt="2020-10-31T08:53:56.951" v="4187" actId="26606"/>
          <ac:picMkLst>
            <pc:docMk/>
            <pc:sldMk cId="3828220999" sldId="287"/>
            <ac:picMk id="23" creationId="{D0998FE6-77B9-4CB8-B614-AE01EFFEFCB3}"/>
          </ac:picMkLst>
        </pc:picChg>
      </pc:sldChg>
      <pc:sldChg chg="addSp delSp modSp new mod setBg delDesignElem">
        <pc:chgData name="Christian Pießnack" userId="0b4119d7a4ab3565" providerId="LiveId" clId="{B1315C6C-B0E7-461F-9A0C-BF8D5D7C75F2}" dt="2020-10-31T16:32:13.197" v="4892" actId="20577"/>
        <pc:sldMkLst>
          <pc:docMk/>
          <pc:sldMk cId="1625810840" sldId="288"/>
        </pc:sldMkLst>
        <pc:spChg chg="mod ord">
          <ac:chgData name="Christian Pießnack" userId="0b4119d7a4ab3565" providerId="LiveId" clId="{B1315C6C-B0E7-461F-9A0C-BF8D5D7C75F2}" dt="2020-10-31T08:22:16.257" v="3515" actId="26606"/>
          <ac:spMkLst>
            <pc:docMk/>
            <pc:sldMk cId="1625810840" sldId="288"/>
            <ac:spMk id="2" creationId="{3CD7FBE6-ADBD-44CD-AF4E-B4AC9E94AF24}"/>
          </ac:spMkLst>
        </pc:spChg>
        <pc:spChg chg="mod">
          <ac:chgData name="Christian Pießnack" userId="0b4119d7a4ab3565" providerId="LiveId" clId="{B1315C6C-B0E7-461F-9A0C-BF8D5D7C75F2}" dt="2020-10-31T16:32:13.197" v="4892" actId="20577"/>
          <ac:spMkLst>
            <pc:docMk/>
            <pc:sldMk cId="1625810840" sldId="288"/>
            <ac:spMk id="3" creationId="{FC407162-1422-478F-AAAF-5D627057DDFC}"/>
          </ac:spMkLst>
        </pc:spChg>
        <pc:spChg chg="mod">
          <ac:chgData name="Christian Pießnack" userId="0b4119d7a4ab3565" providerId="LiveId" clId="{B1315C6C-B0E7-461F-9A0C-BF8D5D7C75F2}" dt="2020-10-31T08:22:16.257" v="3515" actId="26606"/>
          <ac:spMkLst>
            <pc:docMk/>
            <pc:sldMk cId="1625810840" sldId="288"/>
            <ac:spMk id="4" creationId="{F002154F-5EB6-4DE3-BD23-E35A4232FD69}"/>
          </ac:spMkLst>
        </pc:spChg>
        <pc:spChg chg="del mod">
          <ac:chgData name="Christian Pießnack" userId="0b4119d7a4ab3565" providerId="LiveId" clId="{B1315C6C-B0E7-461F-9A0C-BF8D5D7C75F2}" dt="2020-10-31T08:20:42.058" v="3504" actId="478"/>
          <ac:spMkLst>
            <pc:docMk/>
            <pc:sldMk cId="1625810840" sldId="288"/>
            <ac:spMk id="5" creationId="{3B3AFCF5-7273-41B2-B64D-A8F20F72B17D}"/>
          </ac:spMkLst>
        </pc:spChg>
        <pc:spChg chg="add del mod">
          <ac:chgData name="Christian Pießnack" userId="0b4119d7a4ab3565" providerId="LiveId" clId="{B1315C6C-B0E7-461F-9A0C-BF8D5D7C75F2}" dt="2020-10-31T08:19:04.691" v="3492"/>
          <ac:spMkLst>
            <pc:docMk/>
            <pc:sldMk cId="1625810840" sldId="288"/>
            <ac:spMk id="8" creationId="{9B996419-7D70-4E27-8D66-D1FC054A3E26}"/>
          </ac:spMkLst>
        </pc:spChg>
        <pc:spChg chg="add del">
          <ac:chgData name="Christian Pießnack" userId="0b4119d7a4ab3565" providerId="LiveId" clId="{B1315C6C-B0E7-461F-9A0C-BF8D5D7C75F2}" dt="2020-10-31T08:17:30.487" v="3480" actId="26606"/>
          <ac:spMkLst>
            <pc:docMk/>
            <pc:sldMk cId="1625810840" sldId="288"/>
            <ac:spMk id="9" creationId="{DB304A14-32D0-4873-B914-423ED7B8DAFD}"/>
          </ac:spMkLst>
        </pc:spChg>
        <pc:spChg chg="add del">
          <ac:chgData name="Christian Pießnack" userId="0b4119d7a4ab3565" providerId="LiveId" clId="{B1315C6C-B0E7-461F-9A0C-BF8D5D7C75F2}" dt="2020-10-31T08:17:30.487" v="3480" actId="26606"/>
          <ac:spMkLst>
            <pc:docMk/>
            <pc:sldMk cId="1625810840" sldId="288"/>
            <ac:spMk id="10" creationId="{1D460C86-854F-4FB3-ABC2-E823D8FEB9DB}"/>
          </ac:spMkLst>
        </pc:spChg>
        <pc:spChg chg="add del">
          <ac:chgData name="Christian Pießnack" userId="0b4119d7a4ab3565" providerId="LiveId" clId="{B1315C6C-B0E7-461F-9A0C-BF8D5D7C75F2}" dt="2020-10-31T08:17:30.487" v="3480" actId="26606"/>
          <ac:spMkLst>
            <pc:docMk/>
            <pc:sldMk cId="1625810840" sldId="288"/>
            <ac:spMk id="11" creationId="{BB48116A-278A-4CC5-89D3-9DE8E8FF1245}"/>
          </ac:spMkLst>
        </pc:spChg>
        <pc:spChg chg="add del">
          <ac:chgData name="Christian Pießnack" userId="0b4119d7a4ab3565" providerId="LiveId" clId="{B1315C6C-B0E7-461F-9A0C-BF8D5D7C75F2}" dt="2020-10-31T08:16:02.990" v="3466" actId="26606"/>
          <ac:spMkLst>
            <pc:docMk/>
            <pc:sldMk cId="1625810840" sldId="288"/>
            <ac:spMk id="12" creationId="{560AFAAC-EA6C-45A9-9E03-C9C9F0193B4F}"/>
          </ac:spMkLst>
        </pc:spChg>
        <pc:spChg chg="add del">
          <ac:chgData name="Christian Pießnack" userId="0b4119d7a4ab3565" providerId="LiveId" clId="{B1315C6C-B0E7-461F-9A0C-BF8D5D7C75F2}" dt="2020-10-31T08:19:04.691" v="3492"/>
          <ac:spMkLst>
            <pc:docMk/>
            <pc:sldMk cId="1625810840" sldId="288"/>
            <ac:spMk id="13" creationId="{560AFAAC-EA6C-45A9-9E03-C9C9F0193B4F}"/>
          </ac:spMkLst>
        </pc:spChg>
        <pc:spChg chg="add del">
          <ac:chgData name="Christian Pießnack" userId="0b4119d7a4ab3565" providerId="LiveId" clId="{B1315C6C-B0E7-461F-9A0C-BF8D5D7C75F2}" dt="2020-10-31T08:16:02.990" v="3466" actId="26606"/>
          <ac:spMkLst>
            <pc:docMk/>
            <pc:sldMk cId="1625810840" sldId="288"/>
            <ac:spMk id="14" creationId="{83549E37-C86B-4401-90BD-D8BF83859F14}"/>
          </ac:spMkLst>
        </pc:spChg>
        <pc:spChg chg="add del">
          <ac:chgData name="Christian Pießnack" userId="0b4119d7a4ab3565" providerId="LiveId" clId="{B1315C6C-B0E7-461F-9A0C-BF8D5D7C75F2}" dt="2020-10-31T08:19:04.691" v="3492"/>
          <ac:spMkLst>
            <pc:docMk/>
            <pc:sldMk cId="1625810840" sldId="288"/>
            <ac:spMk id="15" creationId="{83549E37-C86B-4401-90BD-D8BF83859F14}"/>
          </ac:spMkLst>
        </pc:spChg>
        <pc:spChg chg="add del">
          <ac:chgData name="Christian Pießnack" userId="0b4119d7a4ab3565" providerId="LiveId" clId="{B1315C6C-B0E7-461F-9A0C-BF8D5D7C75F2}" dt="2020-10-31T08:16:02.990" v="3466" actId="26606"/>
          <ac:spMkLst>
            <pc:docMk/>
            <pc:sldMk cId="1625810840" sldId="288"/>
            <ac:spMk id="16" creationId="{8A17784E-76D8-4521-A77D-0D2EBB923004}"/>
          </ac:spMkLst>
        </pc:spChg>
        <pc:spChg chg="add del">
          <ac:chgData name="Christian Pießnack" userId="0b4119d7a4ab3565" providerId="LiveId" clId="{B1315C6C-B0E7-461F-9A0C-BF8D5D7C75F2}" dt="2020-10-31T08:19:04.691" v="3492"/>
          <ac:spMkLst>
            <pc:docMk/>
            <pc:sldMk cId="1625810840" sldId="288"/>
            <ac:spMk id="17" creationId="{8A17784E-76D8-4521-A77D-0D2EBB923004}"/>
          </ac:spMkLst>
        </pc:spChg>
        <pc:spChg chg="add del">
          <ac:chgData name="Christian Pießnack" userId="0b4119d7a4ab3565" providerId="LiveId" clId="{B1315C6C-B0E7-461F-9A0C-BF8D5D7C75F2}" dt="2020-10-31T08:16:02.990" v="3466" actId="26606"/>
          <ac:spMkLst>
            <pc:docMk/>
            <pc:sldMk cId="1625810840" sldId="288"/>
            <ac:spMk id="18" creationId="{C0036C6B-F09C-4EAB-AE02-8D056EE74856}"/>
          </ac:spMkLst>
        </pc:spChg>
        <pc:spChg chg="add del">
          <ac:chgData name="Christian Pießnack" userId="0b4119d7a4ab3565" providerId="LiveId" clId="{B1315C6C-B0E7-461F-9A0C-BF8D5D7C75F2}" dt="2020-10-31T08:19:04.691" v="3492"/>
          <ac:spMkLst>
            <pc:docMk/>
            <pc:sldMk cId="1625810840" sldId="288"/>
            <ac:spMk id="19" creationId="{C0036C6B-F09C-4EAB-AE02-8D056EE74856}"/>
          </ac:spMkLst>
        </pc:spChg>
        <pc:spChg chg="add del">
          <ac:chgData name="Christian Pießnack" userId="0b4119d7a4ab3565" providerId="LiveId" clId="{B1315C6C-B0E7-461F-9A0C-BF8D5D7C75F2}" dt="2020-10-31T08:16:02.990" v="3466" actId="26606"/>
          <ac:spMkLst>
            <pc:docMk/>
            <pc:sldMk cId="1625810840" sldId="288"/>
            <ac:spMk id="20" creationId="{FC8D5885-2804-4D3C-BE31-902E4D3279B0}"/>
          </ac:spMkLst>
        </pc:spChg>
        <pc:spChg chg="add del">
          <ac:chgData name="Christian Pießnack" userId="0b4119d7a4ab3565" providerId="LiveId" clId="{B1315C6C-B0E7-461F-9A0C-BF8D5D7C75F2}" dt="2020-10-31T08:19:04.691" v="3492"/>
          <ac:spMkLst>
            <pc:docMk/>
            <pc:sldMk cId="1625810840" sldId="288"/>
            <ac:spMk id="21" creationId="{FC8D5885-2804-4D3C-BE31-902E4D3279B0}"/>
          </ac:spMkLst>
        </pc:spChg>
        <pc:spChg chg="add del">
          <ac:chgData name="Christian Pießnack" userId="0b4119d7a4ab3565" providerId="LiveId" clId="{B1315C6C-B0E7-461F-9A0C-BF8D5D7C75F2}" dt="2020-10-31T08:16:27.436" v="3468" actId="26606"/>
          <ac:spMkLst>
            <pc:docMk/>
            <pc:sldMk cId="1625810840" sldId="288"/>
            <ac:spMk id="22" creationId="{DB304A14-32D0-4873-B914-423ED7B8DAFD}"/>
          </ac:spMkLst>
        </pc:spChg>
        <pc:spChg chg="add del">
          <ac:chgData name="Christian Pießnack" userId="0b4119d7a4ab3565" providerId="LiveId" clId="{B1315C6C-B0E7-461F-9A0C-BF8D5D7C75F2}" dt="2020-10-31T08:16:27.436" v="3468" actId="26606"/>
          <ac:spMkLst>
            <pc:docMk/>
            <pc:sldMk cId="1625810840" sldId="288"/>
            <ac:spMk id="23" creationId="{1D460C86-854F-4FB3-ABC2-E823D8FEB9DB}"/>
          </ac:spMkLst>
        </pc:spChg>
        <pc:spChg chg="add del">
          <ac:chgData name="Christian Pießnack" userId="0b4119d7a4ab3565" providerId="LiveId" clId="{B1315C6C-B0E7-461F-9A0C-BF8D5D7C75F2}" dt="2020-10-31T08:16:27.436" v="3468" actId="26606"/>
          <ac:spMkLst>
            <pc:docMk/>
            <pc:sldMk cId="1625810840" sldId="288"/>
            <ac:spMk id="24" creationId="{BB48116A-278A-4CC5-89D3-9DE8E8FF1245}"/>
          </ac:spMkLst>
        </pc:spChg>
        <pc:spChg chg="add del mod">
          <ac:chgData name="Christian Pießnack" userId="0b4119d7a4ab3565" providerId="LiveId" clId="{B1315C6C-B0E7-461F-9A0C-BF8D5D7C75F2}" dt="2020-10-31T08:19:04.691" v="3492"/>
          <ac:spMkLst>
            <pc:docMk/>
            <pc:sldMk cId="1625810840" sldId="288"/>
            <ac:spMk id="25" creationId="{BD0561BB-F94B-4B3C-BC7A-1F8CD7272873}"/>
          </ac:spMkLst>
        </pc:spChg>
        <pc:spChg chg="add del">
          <ac:chgData name="Christian Pießnack" userId="0b4119d7a4ab3565" providerId="LiveId" clId="{B1315C6C-B0E7-461F-9A0C-BF8D5D7C75F2}" dt="2020-10-31T08:16:39.828" v="3470" actId="26606"/>
          <ac:spMkLst>
            <pc:docMk/>
            <pc:sldMk cId="1625810840" sldId="288"/>
            <ac:spMk id="26" creationId="{86C7B4A1-154A-4DF0-AC46-F88D75A2E0FD}"/>
          </ac:spMkLst>
        </pc:spChg>
        <pc:spChg chg="add del mod">
          <ac:chgData name="Christian Pießnack" userId="0b4119d7a4ab3565" providerId="LiveId" clId="{B1315C6C-B0E7-461F-9A0C-BF8D5D7C75F2}" dt="2020-10-31T08:19:04.691" v="3492"/>
          <ac:spMkLst>
            <pc:docMk/>
            <pc:sldMk cId="1625810840" sldId="288"/>
            <ac:spMk id="27" creationId="{45FA7F9C-9D22-4FFC-A308-70EBE3BAA040}"/>
          </ac:spMkLst>
        </pc:spChg>
        <pc:spChg chg="add del mod">
          <ac:chgData name="Christian Pießnack" userId="0b4119d7a4ab3565" providerId="LiveId" clId="{B1315C6C-B0E7-461F-9A0C-BF8D5D7C75F2}" dt="2020-10-31T08:19:04.691" v="3492"/>
          <ac:spMkLst>
            <pc:docMk/>
            <pc:sldMk cId="1625810840" sldId="288"/>
            <ac:spMk id="28" creationId="{9D21E249-8D7E-4812-8405-1631910347D0}"/>
          </ac:spMkLst>
        </pc:spChg>
        <pc:spChg chg="add del mod">
          <ac:chgData name="Christian Pießnack" userId="0b4119d7a4ab3565" providerId="LiveId" clId="{B1315C6C-B0E7-461F-9A0C-BF8D5D7C75F2}" dt="2020-10-31T08:21:10.384" v="3507"/>
          <ac:spMkLst>
            <pc:docMk/>
            <pc:sldMk cId="1625810840" sldId="288"/>
            <ac:spMk id="31" creationId="{29B9FBFC-942A-4DF4-B005-66B64995A4C8}"/>
          </ac:spMkLst>
        </pc:spChg>
        <pc:spChg chg="add del mod">
          <ac:chgData name="Christian Pießnack" userId="0b4119d7a4ab3565" providerId="LiveId" clId="{B1315C6C-B0E7-461F-9A0C-BF8D5D7C75F2}" dt="2020-10-31T08:21:10.384" v="3507"/>
          <ac:spMkLst>
            <pc:docMk/>
            <pc:sldMk cId="1625810840" sldId="288"/>
            <ac:spMk id="32" creationId="{DDC23653-9848-44D3-BF1E-568640A5DF7F}"/>
          </ac:spMkLst>
        </pc:spChg>
        <pc:spChg chg="add del mod">
          <ac:chgData name="Christian Pießnack" userId="0b4119d7a4ab3565" providerId="LiveId" clId="{B1315C6C-B0E7-461F-9A0C-BF8D5D7C75F2}" dt="2020-10-31T08:21:10.384" v="3507"/>
          <ac:spMkLst>
            <pc:docMk/>
            <pc:sldMk cId="1625810840" sldId="288"/>
            <ac:spMk id="33" creationId="{99D6A656-0592-482D-8CB7-60CCC84DE512}"/>
          </ac:spMkLst>
        </pc:spChg>
        <pc:spChg chg="add del">
          <ac:chgData name="Christian Pießnack" userId="0b4119d7a4ab3565" providerId="LiveId" clId="{B1315C6C-B0E7-461F-9A0C-BF8D5D7C75F2}" dt="2020-10-31T08:20:22.029" v="3499" actId="26606"/>
          <ac:spMkLst>
            <pc:docMk/>
            <pc:sldMk cId="1625810840" sldId="288"/>
            <ac:spMk id="35" creationId="{8FC9BE17-9A7B-462D-AE50-3D8777387304}"/>
          </ac:spMkLst>
        </pc:spChg>
        <pc:spChg chg="add del">
          <ac:chgData name="Christian Pießnack" userId="0b4119d7a4ab3565" providerId="LiveId" clId="{B1315C6C-B0E7-461F-9A0C-BF8D5D7C75F2}" dt="2020-10-31T08:20:22.029" v="3499" actId="26606"/>
          <ac:spMkLst>
            <pc:docMk/>
            <pc:sldMk cId="1625810840" sldId="288"/>
            <ac:spMk id="37" creationId="{3EBE8569-6AEC-4B8C-8D53-2DE337CDBA65}"/>
          </ac:spMkLst>
        </pc:spChg>
        <pc:spChg chg="add del">
          <ac:chgData name="Christian Pießnack" userId="0b4119d7a4ab3565" providerId="LiveId" clId="{B1315C6C-B0E7-461F-9A0C-BF8D5D7C75F2}" dt="2020-10-31T08:22:16.257" v="3515" actId="26606"/>
          <ac:spMkLst>
            <pc:docMk/>
            <pc:sldMk cId="1625810840" sldId="288"/>
            <ac:spMk id="38" creationId="{79477870-C64A-4E35-8F2F-05B7114F3C74}"/>
          </ac:spMkLst>
        </pc:spChg>
        <pc:spChg chg="add del">
          <ac:chgData name="Christian Pießnack" userId="0b4119d7a4ab3565" providerId="LiveId" clId="{B1315C6C-B0E7-461F-9A0C-BF8D5D7C75F2}" dt="2020-10-31T08:20:22.029" v="3499" actId="26606"/>
          <ac:spMkLst>
            <pc:docMk/>
            <pc:sldMk cId="1625810840" sldId="288"/>
            <ac:spMk id="39" creationId="{55D4142C-5077-457F-A6AD-3FECFDB39685}"/>
          </ac:spMkLst>
        </pc:spChg>
        <pc:spChg chg="add del">
          <ac:chgData name="Christian Pießnack" userId="0b4119d7a4ab3565" providerId="LiveId" clId="{B1315C6C-B0E7-461F-9A0C-BF8D5D7C75F2}" dt="2020-10-31T08:22:16.257" v="3515" actId="26606"/>
          <ac:spMkLst>
            <pc:docMk/>
            <pc:sldMk cId="1625810840" sldId="288"/>
            <ac:spMk id="40" creationId="{8AEA628B-C8FF-4D0B-B111-F101F580B15D}"/>
          </ac:spMkLst>
        </pc:spChg>
        <pc:spChg chg="add del">
          <ac:chgData name="Christian Pießnack" userId="0b4119d7a4ab3565" providerId="LiveId" clId="{B1315C6C-B0E7-461F-9A0C-BF8D5D7C75F2}" dt="2020-10-31T08:20:22.029" v="3499" actId="26606"/>
          <ac:spMkLst>
            <pc:docMk/>
            <pc:sldMk cId="1625810840" sldId="288"/>
            <ac:spMk id="41" creationId="{7A5F0580-5EE9-419F-96EE-B6529EF6E7D0}"/>
          </ac:spMkLst>
        </pc:spChg>
        <pc:spChg chg="add del">
          <ac:chgData name="Christian Pießnack" userId="0b4119d7a4ab3565" providerId="LiveId" clId="{B1315C6C-B0E7-461F-9A0C-BF8D5D7C75F2}" dt="2020-10-31T08:20:35.863" v="3502" actId="26606"/>
          <ac:spMkLst>
            <pc:docMk/>
            <pc:sldMk cId="1625810840" sldId="288"/>
            <ac:spMk id="43" creationId="{D6A2D648-A4B4-41BB-B5AC-1C78FFD0584A}"/>
          </ac:spMkLst>
        </pc:spChg>
        <pc:spChg chg="add del">
          <ac:chgData name="Christian Pießnack" userId="0b4119d7a4ab3565" providerId="LiveId" clId="{B1315C6C-B0E7-461F-9A0C-BF8D5D7C75F2}" dt="2020-10-31T08:22:16.257" v="3515" actId="26606"/>
          <ac:spMkLst>
            <pc:docMk/>
            <pc:sldMk cId="1625810840" sldId="288"/>
            <ac:spMk id="45" creationId="{42663BD0-064C-40FC-A331-F49FCA9536AA}"/>
          </ac:spMkLst>
        </pc:spChg>
        <pc:spChg chg="add mod">
          <ac:chgData name="Christian Pießnack" userId="0b4119d7a4ab3565" providerId="LiveId" clId="{B1315C6C-B0E7-461F-9A0C-BF8D5D7C75F2}" dt="2020-10-31T08:24:47.051" v="3535"/>
          <ac:spMkLst>
            <pc:docMk/>
            <pc:sldMk cId="1625810840" sldId="288"/>
            <ac:spMk id="46" creationId="{14A8CAC3-26E9-448B-886D-AFD6A4DDEBBF}"/>
          </ac:spMkLst>
        </pc:spChg>
        <pc:picChg chg="add del mod ord modCrop">
          <ac:chgData name="Christian Pießnack" userId="0b4119d7a4ab3565" providerId="LiveId" clId="{B1315C6C-B0E7-461F-9A0C-BF8D5D7C75F2}" dt="2020-10-31T08:19:11.335" v="3494" actId="478"/>
          <ac:picMkLst>
            <pc:docMk/>
            <pc:sldMk cId="1625810840" sldId="288"/>
            <ac:picMk id="7" creationId="{192A58E2-445B-4D02-AD64-656620D22A42}"/>
          </ac:picMkLst>
        </pc:picChg>
        <pc:picChg chg="add del mod ord">
          <ac:chgData name="Christian Pießnack" userId="0b4119d7a4ab3565" providerId="LiveId" clId="{B1315C6C-B0E7-461F-9A0C-BF8D5D7C75F2}" dt="2020-10-31T08:21:13.974" v="3508" actId="478"/>
          <ac:picMkLst>
            <pc:docMk/>
            <pc:sldMk cId="1625810840" sldId="288"/>
            <ac:picMk id="30" creationId="{DEBECC7D-6DE0-4CF2-BEC4-D4943C889E02}"/>
          </ac:picMkLst>
        </pc:picChg>
        <pc:picChg chg="add del mod modCrop">
          <ac:chgData name="Christian Pießnack" userId="0b4119d7a4ab3565" providerId="LiveId" clId="{B1315C6C-B0E7-461F-9A0C-BF8D5D7C75F2}" dt="2020-10-31T08:22:31.698" v="3517" actId="478"/>
          <ac:picMkLst>
            <pc:docMk/>
            <pc:sldMk cId="1625810840" sldId="288"/>
            <ac:picMk id="36" creationId="{34A895ED-56E7-4D39-8D71-0E994D8CAA28}"/>
          </ac:picMkLst>
        </pc:picChg>
        <pc:picChg chg="add mod modCrop">
          <ac:chgData name="Christian Pießnack" userId="0b4119d7a4ab3565" providerId="LiveId" clId="{B1315C6C-B0E7-461F-9A0C-BF8D5D7C75F2}" dt="2020-10-31T08:24:19.359" v="3534" actId="732"/>
          <ac:picMkLst>
            <pc:docMk/>
            <pc:sldMk cId="1625810840" sldId="288"/>
            <ac:picMk id="44" creationId="{D63FE08D-59A0-4888-87AB-A8B1F95B4E4C}"/>
          </ac:picMkLst>
        </pc:picChg>
      </pc:sldChg>
      <pc:sldChg chg="modSp new mod">
        <pc:chgData name="Christian Pießnack" userId="0b4119d7a4ab3565" providerId="LiveId" clId="{B1315C6C-B0E7-461F-9A0C-BF8D5D7C75F2}" dt="2020-10-31T13:22:12.925" v="4887" actId="20577"/>
        <pc:sldMkLst>
          <pc:docMk/>
          <pc:sldMk cId="3782159331" sldId="289"/>
        </pc:sldMkLst>
        <pc:spChg chg="mod">
          <ac:chgData name="Christian Pießnack" userId="0b4119d7a4ab3565" providerId="LiveId" clId="{B1315C6C-B0E7-461F-9A0C-BF8D5D7C75F2}" dt="2020-10-31T13:22:12.925" v="4887" actId="20577"/>
          <ac:spMkLst>
            <pc:docMk/>
            <pc:sldMk cId="3782159331" sldId="289"/>
            <ac:spMk id="2" creationId="{25C1DACB-1809-46BA-9EE0-A49D4D5A402A}"/>
          </ac:spMkLst>
        </pc:spChg>
        <pc:spChg chg="mod">
          <ac:chgData name="Christian Pießnack" userId="0b4119d7a4ab3565" providerId="LiveId" clId="{B1315C6C-B0E7-461F-9A0C-BF8D5D7C75F2}" dt="2020-10-31T13:22:02.218" v="4862" actId="20577"/>
          <ac:spMkLst>
            <pc:docMk/>
            <pc:sldMk cId="3782159331" sldId="289"/>
            <ac:spMk id="3" creationId="{66AB28A9-2C05-48C5-AD86-F7DD1BC917F1}"/>
          </ac:spMkLst>
        </pc:spChg>
        <pc:spChg chg="mod">
          <ac:chgData name="Christian Pießnack" userId="0b4119d7a4ab3565" providerId="LiveId" clId="{B1315C6C-B0E7-461F-9A0C-BF8D5D7C75F2}" dt="2020-10-31T08:40:36.427" v="4119"/>
          <ac:spMkLst>
            <pc:docMk/>
            <pc:sldMk cId="3782159331" sldId="289"/>
            <ac:spMk id="4" creationId="{38A37A96-61E2-4B70-91AA-80295BA0DDCB}"/>
          </ac:spMkLst>
        </pc:spChg>
      </pc:sldChg>
      <pc:sldChg chg="modSp new del mod">
        <pc:chgData name="Christian Pießnack" userId="0b4119d7a4ab3565" providerId="LiveId" clId="{B1315C6C-B0E7-461F-9A0C-BF8D5D7C75F2}" dt="2020-10-31T08:40:17.930" v="4116" actId="47"/>
        <pc:sldMkLst>
          <pc:docMk/>
          <pc:sldMk cId="2986375891" sldId="290"/>
        </pc:sldMkLst>
        <pc:spChg chg="mod">
          <ac:chgData name="Christian Pießnack" userId="0b4119d7a4ab3565" providerId="LiveId" clId="{B1315C6C-B0E7-461F-9A0C-BF8D5D7C75F2}" dt="2020-10-31T08:39:10.233" v="4087" actId="6549"/>
          <ac:spMkLst>
            <pc:docMk/>
            <pc:sldMk cId="2986375891" sldId="290"/>
            <ac:spMk id="2" creationId="{779E1791-8882-4EBD-A09A-8C60E082E268}"/>
          </ac:spMkLst>
        </pc:spChg>
      </pc:sldChg>
      <pc:sldChg chg="delSp modSp new mod">
        <pc:chgData name="Christian Pießnack" userId="0b4119d7a4ab3565" providerId="LiveId" clId="{B1315C6C-B0E7-461F-9A0C-BF8D5D7C75F2}" dt="2020-10-31T09:21:15.401" v="4698"/>
        <pc:sldMkLst>
          <pc:docMk/>
          <pc:sldMk cId="3787894570" sldId="290"/>
        </pc:sldMkLst>
        <pc:spChg chg="del">
          <ac:chgData name="Christian Pießnack" userId="0b4119d7a4ab3565" providerId="LiveId" clId="{B1315C6C-B0E7-461F-9A0C-BF8D5D7C75F2}" dt="2020-10-31T09:17:48.742" v="4239" actId="478"/>
          <ac:spMkLst>
            <pc:docMk/>
            <pc:sldMk cId="3787894570" sldId="290"/>
            <ac:spMk id="2" creationId="{6A5925C7-8731-4D55-82A0-81CBCB7E96AF}"/>
          </ac:spMkLst>
        </pc:spChg>
        <pc:spChg chg="mod">
          <ac:chgData name="Christian Pießnack" userId="0b4119d7a4ab3565" providerId="LiveId" clId="{B1315C6C-B0E7-461F-9A0C-BF8D5D7C75F2}" dt="2020-10-31T09:20:50.831" v="4696" actId="948"/>
          <ac:spMkLst>
            <pc:docMk/>
            <pc:sldMk cId="3787894570" sldId="290"/>
            <ac:spMk id="3" creationId="{6AF20DD9-51C5-401D-B9A3-A3ECB7452CAA}"/>
          </ac:spMkLst>
        </pc:spChg>
        <pc:spChg chg="mod">
          <ac:chgData name="Christian Pießnack" userId="0b4119d7a4ab3565" providerId="LiveId" clId="{B1315C6C-B0E7-461F-9A0C-BF8D5D7C75F2}" dt="2020-10-31T09:21:15.401" v="4698"/>
          <ac:spMkLst>
            <pc:docMk/>
            <pc:sldMk cId="3787894570" sldId="290"/>
            <ac:spMk id="4" creationId="{A3617AFA-0E85-497D-9E8C-EFA164352B05}"/>
          </ac:spMkLst>
        </pc:spChg>
      </pc:sldChg>
      <pc:sldChg chg="delSp modSp new mod">
        <pc:chgData name="Christian Pießnack" userId="0b4119d7a4ab3565" providerId="LiveId" clId="{B1315C6C-B0E7-461F-9A0C-BF8D5D7C75F2}" dt="2020-10-31T09:25:19.811" v="4815"/>
        <pc:sldMkLst>
          <pc:docMk/>
          <pc:sldMk cId="992315275" sldId="291"/>
        </pc:sldMkLst>
        <pc:spChg chg="del">
          <ac:chgData name="Christian Pießnack" userId="0b4119d7a4ab3565" providerId="LiveId" clId="{B1315C6C-B0E7-461F-9A0C-BF8D5D7C75F2}" dt="2020-10-31T09:22:20.044" v="4758" actId="478"/>
          <ac:spMkLst>
            <pc:docMk/>
            <pc:sldMk cId="992315275" sldId="291"/>
            <ac:spMk id="2" creationId="{136FBF3A-77B0-452F-ACFE-108071F28FD4}"/>
          </ac:spMkLst>
        </pc:spChg>
        <pc:spChg chg="mod">
          <ac:chgData name="Christian Pießnack" userId="0b4119d7a4ab3565" providerId="LiveId" clId="{B1315C6C-B0E7-461F-9A0C-BF8D5D7C75F2}" dt="2020-10-31T09:25:01.791" v="4814" actId="255"/>
          <ac:spMkLst>
            <pc:docMk/>
            <pc:sldMk cId="992315275" sldId="291"/>
            <ac:spMk id="3" creationId="{D8FE3CE5-7DD3-4B36-B2C9-3BA497DD1485}"/>
          </ac:spMkLst>
        </pc:spChg>
        <pc:spChg chg="mod">
          <ac:chgData name="Christian Pießnack" userId="0b4119d7a4ab3565" providerId="LiveId" clId="{B1315C6C-B0E7-461F-9A0C-BF8D5D7C75F2}" dt="2020-10-31T09:25:19.811" v="4815"/>
          <ac:spMkLst>
            <pc:docMk/>
            <pc:sldMk cId="992315275" sldId="291"/>
            <ac:spMk id="4" creationId="{7EE51896-EAEF-4891-8EFD-A24B56AEDAD8}"/>
          </ac:spMkLst>
        </pc:spChg>
      </pc:sldChg>
      <pc:sldMasterChg chg="addSp">
        <pc:chgData name="Christian Pießnack" userId="0b4119d7a4ab3565" providerId="LiveId" clId="{B1315C6C-B0E7-461F-9A0C-BF8D5D7C75F2}" dt="2020-10-31T06:20:10.350" v="1323"/>
        <pc:sldMasterMkLst>
          <pc:docMk/>
          <pc:sldMasterMk cId="3138638727" sldId="2147483651"/>
        </pc:sldMasterMkLst>
        <pc:picChg chg="add">
          <ac:chgData name="Christian Pießnack" userId="0b4119d7a4ab3565" providerId="LiveId" clId="{B1315C6C-B0E7-461F-9A0C-BF8D5D7C75F2}" dt="2020-10-31T06:20:10.350" v="1323"/>
          <ac:picMkLst>
            <pc:docMk/>
            <pc:sldMasterMk cId="3138638727" sldId="2147483651"/>
            <ac:picMk id="7" creationId="{987395AB-89A6-4761-A1D6-9AE3CEE4CE63}"/>
          </ac:picMkLst>
        </pc:pic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3A69C-1960-40AB-8C07-3AFDD2CDD7C8}" type="datetimeFigureOut">
              <a:rPr lang="de-DE" smtClean="0"/>
              <a:t>02.07.2024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1D666-7733-4651-990B-DC9E51076E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94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3A757-CDCA-4377-B0EF-37B3573B51B5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017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 Narrow" panose="020B0606020202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de-DE"/>
              <a:t>Steuergruppe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11675" y="6345088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 Narrow" panose="020B0606020202030204" pitchFamily="34" charset="0"/>
              </a:defRPr>
            </a:lvl1pPr>
          </a:lstStyle>
          <a:p>
            <a:fld id="{1985B426-1D62-4D1F-9B94-96D304A7D99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744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1673" y="1545539"/>
            <a:ext cx="11384909" cy="439394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de-DE"/>
              <a:t>Steuergruppe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11675" y="6345088"/>
            <a:ext cx="2743200" cy="365125"/>
          </a:xfrm>
        </p:spPr>
        <p:txBody>
          <a:bodyPr/>
          <a:lstStyle>
            <a:lvl1pPr algn="l">
              <a:defRPr>
                <a:latin typeface="Arial Narrow" panose="020B0606020202030204" pitchFamily="34" charset="0"/>
              </a:defRPr>
            </a:lvl1pPr>
          </a:lstStyle>
          <a:p>
            <a:fld id="{1985B426-1D62-4D1F-9B94-96D304A7D99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676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11674" y="117990"/>
            <a:ext cx="1138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1673" y="1545539"/>
            <a:ext cx="11384909" cy="439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Narrow" panose="020B0606020202030204" pitchFamily="34" charset="0"/>
              </a:defRPr>
            </a:lvl1pPr>
          </a:lstStyle>
          <a:p>
            <a:r>
              <a:rPr lang="de-DE"/>
              <a:t>Steuergruppe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11675" y="6345088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 Narrow" panose="020B0606020202030204" pitchFamily="34" charset="0"/>
              </a:defRPr>
            </a:lvl1pPr>
          </a:lstStyle>
          <a:p>
            <a:fld id="{1985B426-1D62-4D1F-9B94-96D304A7D99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74" y="6075652"/>
            <a:ext cx="1721708" cy="64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3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stefanie.radics@schule.landkreis-fulda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Herzlich willkommen zum Elternabend!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sz="3200" dirty="0"/>
              <a:t>Übergang von der Grundschule auf die Lichtbergschule </a:t>
            </a:r>
          </a:p>
          <a:p>
            <a:r>
              <a:rPr lang="de-DE" sz="3200" dirty="0"/>
              <a:t>nach der Jahrgangsstufe 4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Elterninformation – Übergang 4/5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B426-1D62-4D1F-9B94-96D304A7D997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219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Durchlässigkeit zwischen den Kursen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gemeinsame Stoffpläne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themengleiches Arbeiten in allen Kursen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themengleiche Klassenarbeiten 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Koordination und Kooperation zwischen den Fachlehrkräften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Förderkurse (Stütz- und Liftkurse)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Elterninformation – Übergang 4/5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B426-1D62-4D1F-9B94-96D304A7D997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743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Elternrechte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u="sng" dirty="0"/>
              <a:t>Einspruchsrecht gegen </a:t>
            </a:r>
            <a:r>
              <a:rPr lang="de-DE" b="1" u="sng" dirty="0"/>
              <a:t>Ersteinstufung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freie Wahl eines anderen Kurses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½ Jahr Probezeit  (Abschluss der Ersteinstufung durch Klassenkonferenz)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u="sng" dirty="0"/>
              <a:t>Einspruchsrecht gegen </a:t>
            </a:r>
            <a:r>
              <a:rPr lang="de-DE" b="1" u="sng" dirty="0" err="1"/>
              <a:t>Umstufung</a:t>
            </a:r>
            <a:r>
              <a:rPr lang="de-DE" u="sng" dirty="0"/>
              <a:t> nach der Ersteinstufung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Verbleib im Kurs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½ Jahr Probezeit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Elterninformation – Übergang 4/5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B426-1D62-4D1F-9B94-96D304A7D997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41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Übergänge innerhalb der Förderstufe und zum Gymnasialzweig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Elterninformation – Übergang 4/5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B426-1D62-4D1F-9B94-96D304A7D997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86300" y="2982209"/>
            <a:ext cx="152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86300" y="2982209"/>
            <a:ext cx="19732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790283" y="2854000"/>
            <a:ext cx="2298575" cy="1427697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dirty="0">
              <a:latin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271712" y="3050323"/>
            <a:ext cx="1324226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Stütz- und </a:t>
            </a:r>
            <a:br>
              <a:rPr lang="de-DE" altLang="de-DE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altLang="de-DE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Liftkurse auf Empfehlung der </a:t>
            </a:r>
            <a:r>
              <a:rPr lang="de-DE" altLang="de-DE" sz="1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Fachleh-rer</a:t>
            </a:r>
            <a:endParaRPr lang="de-DE" altLang="de-DE" sz="1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5181058" y="2366361"/>
            <a:ext cx="1752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219158" y="2213961"/>
            <a:ext cx="1752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009858" y="1832961"/>
            <a:ext cx="23622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b="1" dirty="0">
                <a:latin typeface="Arial" panose="020B0604020202020204" pitchFamily="34" charset="0"/>
              </a:rPr>
              <a:t>Gymnasial-zweig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790283" y="1832961"/>
            <a:ext cx="2362200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4000" b="1" dirty="0">
                <a:latin typeface="Arial" panose="020B0604020202020204" pitchFamily="34" charset="0"/>
              </a:rPr>
              <a:t>E-Kurs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790283" y="4478444"/>
            <a:ext cx="2362200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4000" b="1" dirty="0">
                <a:latin typeface="Arial" panose="020B0604020202020204" pitchFamily="34" charset="0"/>
              </a:rPr>
              <a:t>G-Kurs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9AC735D1-9C2C-4CE2-BB1C-3F8B373AB2B8}"/>
              </a:ext>
            </a:extLst>
          </p:cNvPr>
          <p:cNvSpPr txBox="1"/>
          <p:nvPr/>
        </p:nvSpPr>
        <p:spPr>
          <a:xfrm>
            <a:off x="6451134" y="3361463"/>
            <a:ext cx="4616609" cy="230832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u="sng" dirty="0">
                <a:latin typeface="Arial Narrow" panose="020B0606020202030204" pitchFamily="34" charset="0"/>
                <a:cs typeface="Arial" panose="020B0604020202020204" pitchFamily="34" charset="0"/>
              </a:rPr>
              <a:t>Stützkurs</a:t>
            </a:r>
            <a:r>
              <a:rPr lang="de-DE" sz="2400" dirty="0">
                <a:latin typeface="Arial Narrow" panose="020B0606020202030204" pitchFamily="34" charset="0"/>
                <a:cs typeface="Arial" panose="020B0604020202020204" pitchFamily="34" charset="0"/>
              </a:rPr>
              <a:t> soll erfolgreiche Teilnahme im E-Kurs ermöglichen. </a:t>
            </a:r>
          </a:p>
          <a:p>
            <a:endParaRPr lang="de-DE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de-DE" sz="2400" u="sng" dirty="0">
                <a:latin typeface="Arial Narrow" panose="020B0606020202030204" pitchFamily="34" charset="0"/>
                <a:cs typeface="Arial" panose="020B0604020202020204" pitchFamily="34" charset="0"/>
              </a:rPr>
              <a:t>Liftkurs</a:t>
            </a:r>
            <a:r>
              <a:rPr lang="de-DE" sz="2400" dirty="0">
                <a:latin typeface="Arial Narrow" panose="020B0606020202030204" pitchFamily="34" charset="0"/>
                <a:cs typeface="Arial" panose="020B0604020202020204" pitchFamily="34" charset="0"/>
              </a:rPr>
              <a:t> soll Lernenden aus G-Kurs die Möglichkeit eröffnen, den E-Kurs zu besuchen. </a:t>
            </a:r>
          </a:p>
        </p:txBody>
      </p:sp>
    </p:spTree>
    <p:extLst>
      <p:ext uri="{BB962C8B-B14F-4D97-AF65-F5344CB8AC3E}">
        <p14:creationId xmlns:p14="http://schemas.microsoft.com/office/powerpoint/2010/main" val="3487005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Anliegen und Aufgaben des Gymnasialzweig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Elterninformation – Übergang 4/5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B426-1D62-4D1F-9B94-96D304A7D997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86300" y="2982209"/>
            <a:ext cx="152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86300" y="2982209"/>
            <a:ext cx="19732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647645" y="1768415"/>
            <a:ext cx="80484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sz="2400" dirty="0"/>
              <a:t>Erprobung </a:t>
            </a:r>
            <a:r>
              <a:rPr lang="de-DE" sz="2400" dirty="0" smtClean="0"/>
              <a:t>in neuen </a:t>
            </a:r>
            <a:r>
              <a:rPr lang="de-DE" sz="2400" dirty="0"/>
              <a:t>Fächern 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sz="2400" dirty="0"/>
              <a:t>Förderung individueller Fähigkeiten und Begabungen (u.a. auch durch </a:t>
            </a:r>
            <a:r>
              <a:rPr lang="de-DE" sz="2400" dirty="0" smtClean="0"/>
              <a:t>Wahlunterrichtsangebote ab Klasse 8)</a:t>
            </a:r>
          </a:p>
          <a:p>
            <a:endParaRPr lang="de-DE" sz="2400" dirty="0"/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sz="2400" dirty="0"/>
              <a:t>soziales und gemeinsames Lernen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sz="2400" dirty="0"/>
              <a:t>vertrauter Klassenverband in den Jahrgangsstufen 5 und </a:t>
            </a:r>
            <a:r>
              <a:rPr lang="de-DE" sz="2400" dirty="0" smtClean="0"/>
              <a:t>6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sz="2400" dirty="0" smtClean="0"/>
              <a:t>Projekt „Digitale Welt“ (2-stündig)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354824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819510"/>
            <a:ext cx="4813072" cy="3676688"/>
          </a:xfrm>
        </p:spPr>
        <p:txBody>
          <a:bodyPr rtlCol="0">
            <a:normAutofit fontScale="90000"/>
          </a:bodyPr>
          <a:lstStyle/>
          <a:p>
            <a:r>
              <a:rPr lang="de-DE" dirty="0" smtClean="0"/>
              <a:t>Kultur in der Schule: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4000" dirty="0" smtClean="0"/>
              <a:t>Musikwerkstatt</a:t>
            </a:r>
            <a:r>
              <a:rPr lang="de-DE" sz="4000" dirty="0"/>
              <a:t>, </a:t>
            </a:r>
            <a:r>
              <a:rPr lang="de-DE" sz="4000" dirty="0" smtClean="0"/>
              <a:t>Ganztagsangebote</a:t>
            </a:r>
            <a:br>
              <a:rPr lang="de-DE" sz="4000" dirty="0" smtClean="0"/>
            </a:br>
            <a:r>
              <a:rPr lang="de-DE" sz="4000" dirty="0" smtClean="0"/>
              <a:t>Förderangebote</a:t>
            </a:r>
            <a:endParaRPr lang="de-DE" sz="4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1373" y="4990459"/>
            <a:ext cx="4829101" cy="1238616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Klasse 5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xmlns="" id="{8940CBE3-3F91-419A-A649-32AB388ECA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>
        <p:nvSpPr>
          <p:cNvPr id="4" name="AutoShape 2" descr="Kulturschule in Hessen – Wilhelm-Leuschner-Schule Niestetal"/>
          <p:cNvSpPr>
            <a:spLocks noChangeAspect="1" noChangeArrowheads="1"/>
          </p:cNvSpPr>
          <p:nvPr/>
        </p:nvSpPr>
        <p:spPr bwMode="auto">
          <a:xfrm>
            <a:off x="155575" y="-990600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30" y="4791075"/>
            <a:ext cx="2209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691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7F80923-D61D-19F9-4085-DEBF36583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Musikwerkstatt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A3818B8-312C-D1D1-6679-309F1CDE0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Klasse 5 und 6: </a:t>
            </a:r>
            <a:r>
              <a:rPr lang="de-DE" dirty="0"/>
              <a:t>Förderstufe + </a:t>
            </a:r>
            <a:r>
              <a:rPr lang="de-DE" dirty="0" smtClean="0"/>
              <a:t>Gymnasium, </a:t>
            </a:r>
            <a:r>
              <a:rPr lang="de-DE" dirty="0" err="1" smtClean="0"/>
              <a:t>Verkursung</a:t>
            </a:r>
            <a:r>
              <a:rPr lang="de-DE" dirty="0" smtClean="0"/>
              <a:t> von Musik und Kunst</a:t>
            </a:r>
          </a:p>
          <a:p>
            <a:endParaRPr lang="de-DE" dirty="0"/>
          </a:p>
          <a:p>
            <a:r>
              <a:rPr lang="de-DE" dirty="0" smtClean="0"/>
              <a:t>Musikwerkstatt</a:t>
            </a:r>
            <a:r>
              <a:rPr lang="de-DE" dirty="0"/>
              <a:t>: praktischer Musikunterricht, der theoretische Inhalte </a:t>
            </a:r>
            <a:r>
              <a:rPr lang="de-DE" dirty="0" smtClean="0"/>
              <a:t>abdeckt</a:t>
            </a:r>
          </a:p>
          <a:p>
            <a:endParaRPr lang="de-DE" dirty="0"/>
          </a:p>
          <a:p>
            <a:r>
              <a:rPr lang="de-DE" dirty="0" smtClean="0"/>
              <a:t>Schulformübergreifend</a:t>
            </a:r>
            <a:r>
              <a:rPr lang="de-DE" dirty="0"/>
              <a:t>: Angebot von </a:t>
            </a:r>
            <a:r>
              <a:rPr lang="de-DE" dirty="0" smtClean="0"/>
              <a:t>mehreren </a:t>
            </a:r>
            <a:r>
              <a:rPr lang="de-DE" dirty="0"/>
              <a:t>Werkstätten</a:t>
            </a:r>
          </a:p>
          <a:p>
            <a:pPr marL="0" indent="0">
              <a:buNone/>
            </a:pPr>
            <a:r>
              <a:rPr lang="de-DE" dirty="0"/>
              <a:t>-&gt; </a:t>
            </a:r>
            <a:r>
              <a:rPr lang="de-DE" dirty="0" smtClean="0"/>
              <a:t>Erlernen </a:t>
            </a:r>
            <a:r>
              <a:rPr lang="de-DE" dirty="0"/>
              <a:t>eines </a:t>
            </a:r>
            <a:r>
              <a:rPr lang="de-DE" dirty="0" smtClean="0"/>
              <a:t>Instrumentes im Juniorblasorchester </a:t>
            </a:r>
            <a:r>
              <a:rPr lang="de-DE" dirty="0"/>
              <a:t>/ </a:t>
            </a:r>
            <a:r>
              <a:rPr lang="de-DE" dirty="0" smtClean="0"/>
              <a:t>Chor/ „klassischer“ Musikunterricht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2866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Individuelle </a:t>
            </a:r>
            <a:r>
              <a:rPr lang="de-DE" dirty="0" smtClean="0"/>
              <a:t>Förderung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 smtClean="0"/>
              <a:t>LRS-Förderkurse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endParaRPr lang="de-DE" dirty="0"/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Förderunterricht </a:t>
            </a:r>
            <a:r>
              <a:rPr lang="de-DE" dirty="0" smtClean="0"/>
              <a:t>für die Förderstufe in </a:t>
            </a:r>
            <a:r>
              <a:rPr lang="de-DE" dirty="0"/>
              <a:t>den Hauptfächern </a:t>
            </a:r>
            <a:r>
              <a:rPr lang="de-DE" dirty="0" smtClean="0"/>
              <a:t>spätestens ab </a:t>
            </a:r>
            <a:r>
              <a:rPr lang="de-DE" dirty="0" err="1" smtClean="0"/>
              <a:t>Verkursung</a:t>
            </a:r>
            <a:r>
              <a:rPr lang="de-DE" dirty="0" smtClean="0"/>
              <a:t> </a:t>
            </a:r>
            <a:r>
              <a:rPr lang="de-DE" dirty="0"/>
              <a:t>(Stütz- und Liftkurse </a:t>
            </a:r>
            <a:r>
              <a:rPr lang="de-DE" dirty="0" smtClean="0"/>
              <a:t>in Deutsch</a:t>
            </a:r>
            <a:r>
              <a:rPr lang="de-DE" dirty="0"/>
              <a:t>, Mathematik und Englisch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 smtClean="0"/>
              <a:t>Fördern für alle (individuelle, zeitlich befristete Anmeldung)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endParaRPr lang="de-DE" dirty="0"/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 smtClean="0"/>
              <a:t>Förderung selbständigen Arbeitens (z.B. Lernzeiten in der Förderstufe)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Elterninformation – Übergang 4/5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B426-1D62-4D1F-9B94-96D304A7D997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5582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A07B5DE-EA59-4067-BBA1-72FDF57D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Ganztagsangebote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52B09AF-7416-4D7E-8FFF-47C8F6128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u="sng" dirty="0"/>
              <a:t>Betreuung (inkl. Hausaufgaben) 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montags bis donnerstags von </a:t>
            </a:r>
            <a:r>
              <a:rPr lang="de-DE" dirty="0" smtClean="0"/>
              <a:t>14.25 </a:t>
            </a:r>
            <a:r>
              <a:rPr lang="de-DE" dirty="0"/>
              <a:t>bis 15.55 </a:t>
            </a:r>
            <a:r>
              <a:rPr lang="de-DE" dirty="0" smtClean="0"/>
              <a:t>Uhr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 smtClean="0"/>
              <a:t>Jeden Tag warmes Mittagessen möglich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u="sng" dirty="0"/>
              <a:t>Förderunterrichte/“Fördern für alle“</a:t>
            </a:r>
            <a:r>
              <a:rPr lang="de-DE" dirty="0"/>
              <a:t> 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Fächer: Deutsch, Mathematik, Englisch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wechselnde Angebote von Montag bis Donnerstag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„Fördern für alle“ als offenes Angebot, um kurzfristige Lücken aufzuarbeiten oder noch einmal für eine Klassenarbeit zu üben.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7154E30B-C387-4B95-B767-0F809FA6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Elterninformation – Übergang 4/5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DB72FDD4-5003-48CE-A9ED-B7C38C41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B426-1D62-4D1F-9B94-96D304A7D997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3751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4A44D28-FAA6-48C0-B56C-7B41714F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Ganztagsangebote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5E47795-31F8-42DC-B8D6-7DB24749B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73" y="1545539"/>
            <a:ext cx="9712041" cy="525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/>
              <a:t>Arbeitsgemeinschaften</a:t>
            </a:r>
            <a:r>
              <a:rPr lang="de-DE" dirty="0"/>
              <a:t> von Montag bis Freitag, z.B. …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5E099004-B2DD-4EC5-A416-5E84E8DC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Elterninformation – Übergang 4/5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B7259E5E-BF03-4785-B7A1-B327A63A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B426-1D62-4D1F-9B94-96D304A7D997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7E727BC1-4D17-4781-B0F3-8B99892EE821}"/>
              </a:ext>
            </a:extLst>
          </p:cNvPr>
          <p:cNvSpPr txBox="1"/>
          <p:nvPr/>
        </p:nvSpPr>
        <p:spPr>
          <a:xfrm>
            <a:off x="411673" y="2173382"/>
            <a:ext cx="42267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sz="2800" dirty="0">
                <a:latin typeface="Arial Narrow" panose="020B0606020202030204" pitchFamily="34" charset="0"/>
              </a:rPr>
              <a:t>Futsal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sz="2800" dirty="0">
                <a:latin typeface="Arial Narrow" panose="020B0606020202030204" pitchFamily="34" charset="0"/>
              </a:rPr>
              <a:t>Tischtennis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sz="2800" dirty="0">
                <a:latin typeface="Arial Narrow" panose="020B0606020202030204" pitchFamily="34" charset="0"/>
              </a:rPr>
              <a:t>Leichtathletik 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Arial Narrow" panose="020B0606020202030204" pitchFamily="34" charset="0"/>
              </a:rPr>
              <a:t>Schülerzeitung </a:t>
            </a:r>
            <a:r>
              <a:rPr lang="de-DE" sz="2800" dirty="0">
                <a:latin typeface="Arial Narrow" panose="020B0606020202030204" pitchFamily="34" charset="0"/>
              </a:rPr>
              <a:t>„Wühlmaus“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sz="2800" dirty="0">
                <a:latin typeface="Arial Narrow" panose="020B0606020202030204" pitchFamily="34" charset="0"/>
              </a:rPr>
              <a:t>Presse 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sz="2800" dirty="0">
                <a:latin typeface="Arial Narrow" panose="020B0606020202030204" pitchFamily="34" charset="0"/>
              </a:rPr>
              <a:t>Robotik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1374F3F9-4F5E-43A3-AC91-62B97CC367A9}"/>
              </a:ext>
            </a:extLst>
          </p:cNvPr>
          <p:cNvSpPr txBox="1"/>
          <p:nvPr/>
        </p:nvSpPr>
        <p:spPr>
          <a:xfrm>
            <a:off x="5162939" y="2172095"/>
            <a:ext cx="42267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sz="2800" dirty="0">
                <a:latin typeface="Arial Narrow" panose="020B0606020202030204" pitchFamily="34" charset="0"/>
              </a:rPr>
              <a:t>Theater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sz="2800" dirty="0">
                <a:latin typeface="Arial Narrow" panose="020B0606020202030204" pitchFamily="34" charset="0"/>
              </a:rPr>
              <a:t>Chor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sz="2800" dirty="0">
                <a:latin typeface="Arial Narrow" panose="020B0606020202030204" pitchFamily="34" charset="0"/>
              </a:rPr>
              <a:t>Vor- und Frühorchester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sz="2800" dirty="0">
                <a:latin typeface="Arial Narrow" panose="020B0606020202030204" pitchFamily="34" charset="0"/>
              </a:rPr>
              <a:t>Orchester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sz="2800" dirty="0">
                <a:latin typeface="Arial Narrow" panose="020B0606020202030204" pitchFamily="34" charset="0"/>
              </a:rPr>
              <a:t>Big Band 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Arial Narrow" panose="020B0606020202030204" pitchFamily="34" charset="0"/>
              </a:rPr>
              <a:t>DELF (ab </a:t>
            </a:r>
            <a:r>
              <a:rPr lang="de-DE" sz="2800" dirty="0" err="1" smtClean="0">
                <a:latin typeface="Arial Narrow" panose="020B0606020202030204" pitchFamily="34" charset="0"/>
              </a:rPr>
              <a:t>Jgst</a:t>
            </a:r>
            <a:r>
              <a:rPr lang="de-DE" sz="2800" dirty="0" smtClean="0">
                <a:latin typeface="Arial Narrow" panose="020B0606020202030204" pitchFamily="34" charset="0"/>
              </a:rPr>
              <a:t>. 8)</a:t>
            </a:r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30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D0195CB-AAA1-470C-8804-33F0F600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75" y="345810"/>
            <a:ext cx="5547087" cy="1325563"/>
          </a:xfrm>
        </p:spPr>
        <p:txBody>
          <a:bodyPr>
            <a:normAutofit/>
          </a:bodyPr>
          <a:lstStyle/>
          <a:p>
            <a:r>
              <a:rPr lang="de-DE" dirty="0"/>
              <a:t>Spiel- und Sportfest für die Klasse 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F811082-3646-4C9D-A890-568EA83A7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75" y="1825625"/>
            <a:ext cx="55187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Damit sich die neuen Schülerinnen und Schüler der Klasse 5 sowie deren Eltern besser kennenlernen können, findet am Beginn des Schuljahres ein Spiel- und Sportfest statt.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494B6EE9-4A36-48AC-A741-8C7CEE7B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985B426-1D62-4D1F-9B94-96D304A7D997}" type="slidenum">
              <a:rPr lang="de-DE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de-DE">
              <a:solidFill>
                <a:srgbClr val="FFFFFF"/>
              </a:solidFill>
            </a:endParaRPr>
          </a:p>
        </p:txBody>
      </p:sp>
      <p:pic>
        <p:nvPicPr>
          <p:cNvPr id="7" name="Grafik 6" descr="Ein Bild, das Person, drinnen, Boden, Decke enthält.&#10;&#10;Automatisch generierte Beschreibung">
            <a:extLst>
              <a:ext uri="{FF2B5EF4-FFF2-40B4-BE49-F238E27FC236}">
                <a16:creationId xmlns:a16="http://schemas.microsoft.com/office/drawing/2014/main" xmlns="" id="{E3AC9AA2-5AC6-4AAF-8B49-AA4ADDFF45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r="13140" b="3"/>
          <a:stretch/>
        </p:blipFill>
        <p:spPr>
          <a:xfrm>
            <a:off x="7878559" y="2705879"/>
            <a:ext cx="4313441" cy="4152122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9" name="Grafik 8" descr="Ein Bild, das Person, Sport, Sportwettkampf, Gruppe enthält.&#10;&#10;Automatisch generierte Beschreibung">
            <a:extLst>
              <a:ext uri="{FF2B5EF4-FFF2-40B4-BE49-F238E27FC236}">
                <a16:creationId xmlns:a16="http://schemas.microsoft.com/office/drawing/2014/main" xmlns="" id="{49F5EA73-148B-4A73-9278-84F0166329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r="10743" b="-4"/>
          <a:stretch/>
        </p:blipFill>
        <p:spPr>
          <a:xfrm>
            <a:off x="6232764" y="0"/>
            <a:ext cx="4214892" cy="3526971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45" name="Fußzeilenplatzhalter 3">
            <a:extLst>
              <a:ext uri="{FF2B5EF4-FFF2-40B4-BE49-F238E27FC236}">
                <a16:creationId xmlns:a16="http://schemas.microsoft.com/office/drawing/2014/main" xmlns="" id="{8C1FFC51-CD9C-45F5-821D-6A10B99D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Elterninformation – Übergang 4/5</a:t>
            </a:r>
          </a:p>
        </p:txBody>
      </p:sp>
      <p:sp>
        <p:nvSpPr>
          <p:cNvPr id="46" name="Foliennummernplatzhalter 4">
            <a:extLst>
              <a:ext uri="{FF2B5EF4-FFF2-40B4-BE49-F238E27FC236}">
                <a16:creationId xmlns:a16="http://schemas.microsoft.com/office/drawing/2014/main" xmlns="" id="{FADD11B7-5B48-45C7-A0B1-8F645FDED2EA}"/>
              </a:ext>
            </a:extLst>
          </p:cNvPr>
          <p:cNvSpPr txBox="1">
            <a:spLocks/>
          </p:cNvSpPr>
          <p:nvPr/>
        </p:nvSpPr>
        <p:spPr>
          <a:xfrm>
            <a:off x="411675" y="63450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85B426-1D62-4D1F-9B94-96D304A7D997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051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4022"/>
          </a:xfrm>
        </p:spPr>
        <p:txBody>
          <a:bodyPr>
            <a:normAutofit/>
          </a:bodyPr>
          <a:lstStyle/>
          <a:p>
            <a:r>
              <a:rPr lang="de-DE" dirty="0" smtClean="0"/>
              <a:t>Information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670385"/>
            <a:ext cx="9144000" cy="1655762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de-DE" sz="2800" dirty="0" smtClean="0"/>
              <a:t>Tag der Aufnahmefeier</a:t>
            </a:r>
          </a:p>
          <a:p>
            <a:pPr marL="514350" indent="-514350" algn="l">
              <a:buAutoNum type="arabicPeriod"/>
            </a:pPr>
            <a:r>
              <a:rPr lang="de-DE" sz="2800" dirty="0" smtClean="0"/>
              <a:t>Ablauf der ersten Schulwoche</a:t>
            </a:r>
          </a:p>
          <a:p>
            <a:pPr marL="514350" indent="-514350" algn="l">
              <a:buAutoNum type="arabicPeriod"/>
            </a:pPr>
            <a:r>
              <a:rPr lang="de-DE" sz="2800" dirty="0"/>
              <a:t>Übersicht Schulstruktur</a:t>
            </a:r>
          </a:p>
          <a:p>
            <a:pPr marL="514350" indent="-514350" algn="l">
              <a:buAutoNum type="arabicPeriod"/>
            </a:pPr>
            <a:r>
              <a:rPr lang="de-DE" sz="2800" dirty="0"/>
              <a:t>Besonderheiten Förderstufe</a:t>
            </a:r>
          </a:p>
          <a:p>
            <a:pPr marL="514350" indent="-514350" algn="l">
              <a:buAutoNum type="arabicPeriod"/>
            </a:pPr>
            <a:r>
              <a:rPr lang="de-DE" sz="2800" dirty="0"/>
              <a:t>Besonderheiten </a:t>
            </a:r>
            <a:r>
              <a:rPr lang="de-DE" sz="2800" dirty="0" smtClean="0"/>
              <a:t>Gymnasialzweig</a:t>
            </a:r>
          </a:p>
          <a:p>
            <a:pPr marL="514350" indent="-514350" algn="l">
              <a:buAutoNum type="arabicPeriod"/>
            </a:pPr>
            <a:r>
              <a:rPr lang="de-DE" sz="2800" dirty="0" smtClean="0"/>
              <a:t>Kultur in der Schule</a:t>
            </a:r>
            <a:endParaRPr lang="de-DE" sz="2800" dirty="0"/>
          </a:p>
          <a:p>
            <a:pPr marL="514350" indent="-514350" algn="l">
              <a:buAutoNum type="arabicPeriod"/>
            </a:pPr>
            <a:endParaRPr lang="de-DE" sz="28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Elterninformation – Übergang 4/5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B426-1D62-4D1F-9B94-96D304A7D997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0409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FC3D2873-2194-4FB0-BFBA-7E7EEB9848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Ein Bild, das Person, Blasorchester enthält.&#10;&#10;Automatisch generierte Beschreibung">
            <a:extLst>
              <a:ext uri="{FF2B5EF4-FFF2-40B4-BE49-F238E27FC236}">
                <a16:creationId xmlns:a16="http://schemas.microsoft.com/office/drawing/2014/main" xmlns="" id="{9F4F639E-39B6-49F9-A5A3-CF21551016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7" r="17690" b="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9" name="Grafik 8" descr="Ein Bild, das Person, Menge, Blasorchester, Linie enthält.&#10;&#10;Automatisch generierte Beschreibung">
            <a:extLst>
              <a:ext uri="{FF2B5EF4-FFF2-40B4-BE49-F238E27FC236}">
                <a16:creationId xmlns:a16="http://schemas.microsoft.com/office/drawing/2014/main" xmlns="" id="{9C16B78F-CC7D-4F7D-910D-46B7DE5CF3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r="10922" b="1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Grafik 6" descr="Ein Bild, das Phase, Person, Szene, Gruppe enthält.&#10;&#10;Automatisch generierte Beschreibung">
            <a:extLst>
              <a:ext uri="{FF2B5EF4-FFF2-40B4-BE49-F238E27FC236}">
                <a16:creationId xmlns:a16="http://schemas.microsoft.com/office/drawing/2014/main" xmlns="" id="{CF80215D-19E0-4EDA-BD43-9DE4081B87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3" r="-1" b="20272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xmlns="" id="{B228652A-FD81-4A3C-B164-2012BF4EE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xmlns="" id="{FE8F25D8-4980-4C67-9E0C-7BE94C9CBF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A214C69-1234-4E5D-91CD-BEA0020425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86E49C8-40C0-4E80-BAC0-9A66298F1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514D681-08CA-4B4E-9443-E77A1259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5488" y="6356350"/>
            <a:ext cx="1117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985B426-1D62-4D1F-9B94-96D304A7D997}" type="slidenum">
              <a:rPr lang="en-US" sz="1200">
                <a:solidFill>
                  <a:schemeClr val="bg1"/>
                </a:solidFill>
                <a:latin typeface="+mn-lt"/>
              </a:rPr>
              <a:pPr algn="r">
                <a:spcAft>
                  <a:spcPts val="600"/>
                </a:spcAft>
              </a:pPr>
              <a:t>20</a:t>
            </a:fld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947E58D3-41BF-4D37-8E12-F1110F694BD7}"/>
              </a:ext>
            </a:extLst>
          </p:cNvPr>
          <p:cNvSpPr/>
          <p:nvPr/>
        </p:nvSpPr>
        <p:spPr>
          <a:xfrm>
            <a:off x="279918" y="251927"/>
            <a:ext cx="1595535" cy="961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434EA619-99FA-4D24-A64F-B12544F77D0D}"/>
              </a:ext>
            </a:extLst>
          </p:cNvPr>
          <p:cNvSpPr/>
          <p:nvPr/>
        </p:nvSpPr>
        <p:spPr>
          <a:xfrm>
            <a:off x="438912" y="4297680"/>
            <a:ext cx="5069260" cy="314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itel 12">
            <a:extLst>
              <a:ext uri="{FF2B5EF4-FFF2-40B4-BE49-F238E27FC236}">
                <a16:creationId xmlns:a16="http://schemas.microsoft.com/office/drawing/2014/main" xmlns="" id="{A040C237-7843-4D29-876D-8BB410AEDD1B}"/>
              </a:ext>
            </a:extLst>
          </p:cNvPr>
          <p:cNvSpPr txBox="1">
            <a:spLocks/>
          </p:cNvSpPr>
          <p:nvPr/>
        </p:nvSpPr>
        <p:spPr>
          <a:xfrm>
            <a:off x="271715" y="2738785"/>
            <a:ext cx="1138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Orchester und Big Band</a:t>
            </a:r>
          </a:p>
        </p:txBody>
      </p:sp>
      <p:sp>
        <p:nvSpPr>
          <p:cNvPr id="23" name="Foliennummernplatzhalter 4">
            <a:extLst>
              <a:ext uri="{FF2B5EF4-FFF2-40B4-BE49-F238E27FC236}">
                <a16:creationId xmlns:a16="http://schemas.microsoft.com/office/drawing/2014/main" xmlns="" id="{CBA15838-3337-4298-A60C-2D85A15E8E45}"/>
              </a:ext>
            </a:extLst>
          </p:cNvPr>
          <p:cNvSpPr txBox="1">
            <a:spLocks/>
          </p:cNvSpPr>
          <p:nvPr/>
        </p:nvSpPr>
        <p:spPr>
          <a:xfrm>
            <a:off x="411675" y="63450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85B426-1D62-4D1F-9B94-96D304A7D997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8436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3502" y="1069675"/>
            <a:ext cx="9144000" cy="5029200"/>
          </a:xfrm>
        </p:spPr>
        <p:txBody>
          <a:bodyPr>
            <a:normAutofit fontScale="90000"/>
          </a:bodyPr>
          <a:lstStyle/>
          <a:p>
            <a:pPr algn="l"/>
            <a:r>
              <a:rPr lang="de-DE" sz="5300" dirty="0" smtClean="0"/>
              <a:t/>
            </a:r>
            <a:br>
              <a:rPr lang="de-DE" sz="5300" dirty="0" smtClean="0"/>
            </a:br>
            <a:r>
              <a:rPr lang="de-DE" sz="5300" dirty="0"/>
              <a:t/>
            </a:r>
            <a:br>
              <a:rPr lang="de-DE" sz="5300" dirty="0"/>
            </a:br>
            <a:r>
              <a:rPr lang="de-DE" sz="5300" dirty="0" smtClean="0"/>
              <a:t/>
            </a:r>
            <a:br>
              <a:rPr lang="de-DE" sz="5300" dirty="0" smtClean="0"/>
            </a:br>
            <a:r>
              <a:rPr lang="de-DE" sz="5300" dirty="0"/>
              <a:t/>
            </a:r>
            <a:br>
              <a:rPr lang="de-DE" sz="5300" dirty="0"/>
            </a:br>
            <a:r>
              <a:rPr lang="de-DE" sz="5300" dirty="0" smtClean="0"/>
              <a:t/>
            </a:r>
            <a:br>
              <a:rPr lang="de-DE" sz="5300" dirty="0" smtClean="0"/>
            </a:br>
            <a:r>
              <a:rPr lang="de-DE" sz="5300" dirty="0"/>
              <a:t/>
            </a:r>
            <a:br>
              <a:rPr lang="de-DE" sz="5300" dirty="0"/>
            </a:br>
            <a:r>
              <a:rPr lang="de-DE" sz="5300" dirty="0" smtClean="0"/>
              <a:t/>
            </a:r>
            <a:br>
              <a:rPr lang="de-DE" sz="5300" dirty="0" smtClean="0"/>
            </a:br>
            <a:r>
              <a:rPr lang="de-DE" sz="5300" dirty="0"/>
              <a:t/>
            </a:r>
            <a:br>
              <a:rPr lang="de-DE" sz="5300" dirty="0"/>
            </a:br>
            <a:r>
              <a:rPr lang="de-DE" sz="5300" dirty="0" smtClean="0"/>
              <a:t/>
            </a:r>
            <a:br>
              <a:rPr lang="de-DE" sz="5300" dirty="0" smtClean="0"/>
            </a:br>
            <a:r>
              <a:rPr lang="de-DE" sz="5300" dirty="0" smtClean="0"/>
              <a:t>Termine:</a:t>
            </a:r>
            <a:br>
              <a:rPr lang="de-DE" sz="5300" dirty="0" smtClean="0"/>
            </a:br>
            <a:r>
              <a:rPr lang="de-DE" sz="5300" dirty="0" smtClean="0"/>
              <a:t>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Schulfest am 11. Juli 2024 ab 15.00 Uhr</a:t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erster Elternabend Klasse 5: 9. September 2024, </a:t>
            </a:r>
            <a:br>
              <a:rPr lang="de-DE" sz="2800" dirty="0" smtClean="0"/>
            </a:br>
            <a:r>
              <a:rPr lang="de-DE" sz="2800" dirty="0"/>
              <a:t>	</a:t>
            </a:r>
            <a:r>
              <a:rPr lang="de-DE" sz="2800" dirty="0" smtClean="0"/>
              <a:t>			19.00 Uhr</a:t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Spiel und Sportfest: voraussichtlich 13. September, </a:t>
            </a:r>
            <a:br>
              <a:rPr lang="de-DE" sz="2800" dirty="0" smtClean="0"/>
            </a:br>
            <a:r>
              <a:rPr lang="de-DE" sz="2800" dirty="0"/>
              <a:t>	</a:t>
            </a:r>
            <a:r>
              <a:rPr lang="de-DE" sz="2800" dirty="0" smtClean="0"/>
              <a:t>			ab 14.00 Uhr</a:t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5300" dirty="0" smtClean="0"/>
              <a:t>Noch Fragen?</a:t>
            </a:r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77019" y="5115464"/>
            <a:ext cx="9144000" cy="1237891"/>
          </a:xfrm>
        </p:spPr>
        <p:txBody>
          <a:bodyPr>
            <a:normAutofit lnSpcReduction="10000"/>
          </a:bodyPr>
          <a:lstStyle/>
          <a:p>
            <a:endParaRPr lang="de-DE" dirty="0" smtClean="0">
              <a:hlinkClick r:id="rId2"/>
            </a:endParaRPr>
          </a:p>
          <a:p>
            <a:pPr algn="l"/>
            <a:endParaRPr lang="de-DE" dirty="0" smtClean="0">
              <a:hlinkClick r:id="rId2"/>
            </a:endParaRPr>
          </a:p>
          <a:p>
            <a:pPr algn="l"/>
            <a:r>
              <a:rPr lang="de-DE" dirty="0" smtClean="0">
                <a:hlinkClick r:id="rId2"/>
              </a:rPr>
              <a:t>stefanie.radics@schule.landkreis-fulda.de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endParaRPr lang="de-DE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B426-1D62-4D1F-9B94-96D304A7D997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419" y="552092"/>
            <a:ext cx="2013908" cy="283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561" y="2950234"/>
            <a:ext cx="2286277" cy="32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12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4A44D28-FAA6-48C0-B56C-7B41714F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Schulaufnahmefeier am 27. August 2024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5E47795-31F8-42DC-B8D6-7DB24749B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73" y="1545539"/>
            <a:ext cx="9712041" cy="52585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3200" dirty="0" smtClean="0"/>
              <a:t>10.00 Uhr ökumenischer Gottesdienst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3200" dirty="0" smtClean="0"/>
              <a:t>11.00 – ca.12.30 Uhr Schulaufnahmefeier in der Turnhalle der Schule: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3200" dirty="0" smtClean="0"/>
              <a:t>Herzliches willkommen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3200" dirty="0" smtClean="0"/>
              <a:t>Klassen werden bekannt gegeben, erstes Klassenfoto auf der Bühne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3200" dirty="0" smtClean="0"/>
              <a:t>Erster Besuch des Klassenraumes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3200" dirty="0" smtClean="0"/>
              <a:t>Eltern warten währenddessen in der Cafeteria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5E099004-B2DD-4EC5-A416-5E84E8DC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Elterninformation – Übergang 4/5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B7259E5E-BF03-4785-B7A1-B327A63A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B426-1D62-4D1F-9B94-96D304A7D997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477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4A44D28-FAA6-48C0-B56C-7B41714F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Gestaltung der ersten Schulwoche (28. – 30. August)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5E47795-31F8-42DC-B8D6-7DB24749B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73" y="1545539"/>
            <a:ext cx="9712041" cy="52585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3200" dirty="0" smtClean="0"/>
              <a:t>Klassenlehrer/</a:t>
            </a:r>
            <a:r>
              <a:rPr lang="de-DE" sz="3200" dirty="0" err="1" smtClean="0"/>
              <a:t>innenunterricht</a:t>
            </a:r>
            <a:r>
              <a:rPr lang="de-DE" sz="3200" dirty="0" smtClean="0"/>
              <a:t> von der 1. – 5. Stunde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3200" dirty="0" smtClean="0"/>
              <a:t>Kennenlernen</a:t>
            </a:r>
            <a:r>
              <a:rPr lang="de-DE" sz="3200" dirty="0"/>
              <a:t> </a:t>
            </a:r>
            <a:r>
              <a:rPr lang="de-DE" sz="3200" dirty="0" smtClean="0"/>
              <a:t>der neuen Klassenkameraden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3200" dirty="0" smtClean="0"/>
              <a:t>Kennenlernen der Schulumgebung und Schulregeln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e-DE" sz="3200" dirty="0" smtClean="0"/>
              <a:t>Bustraining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5E099004-B2DD-4EC5-A416-5E84E8DC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Elterninformation – Übergang 4/5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B7259E5E-BF03-4785-B7A1-B327A63A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B426-1D62-4D1F-9B94-96D304A7D997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425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4A44D28-FAA6-48C0-B56C-7B41714F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74" y="117990"/>
            <a:ext cx="11384909" cy="1098335"/>
          </a:xfrm>
        </p:spPr>
        <p:txBody>
          <a:bodyPr/>
          <a:lstStyle/>
          <a:p>
            <a:r>
              <a:rPr lang="de-DE" dirty="0" smtClean="0"/>
              <a:t>Das ist uns wichtig: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5E47795-31F8-42DC-B8D6-7DB24749B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94" y="1140098"/>
            <a:ext cx="9712041" cy="52585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Wir gehen respektvoll und freundlich miteinander um.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Wir halten uns an die Anweisungen des Schulpersonals.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Während der Schulzeit bleiben wir auf dem Schulgelände.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In den großen </a:t>
            </a:r>
            <a:r>
              <a:rPr lang="de-DE" dirty="0" smtClean="0"/>
              <a:t>Pausen halten </a:t>
            </a:r>
            <a:r>
              <a:rPr lang="de-DE" dirty="0" smtClean="0"/>
              <a:t>sich alle auf dem Schulhof auf.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Alle sind zum Unterrichtsbeginn pünktlich in der Klasse.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Elektronische Kommunikationsmittel sind auf dem Schulgelände nicht zu benutzen, außer eine Lehrkraft erlaubt es ausdrücklich.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Wir halten das Schulgebäude sauber.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Wir gehen sorgsam mit Schul- und Privateigentum um.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Während des Unterrichts essen wir nicht, auch keine Kaugummis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3200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sz="3200" dirty="0"/>
          </a:p>
          <a:p>
            <a:pPr>
              <a:buFont typeface="Wingdings" panose="05000000000000000000" pitchFamily="2" charset="2"/>
              <a:buChar char="§"/>
            </a:pPr>
            <a:endParaRPr lang="de-DE" sz="3200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sz="3200" dirty="0"/>
          </a:p>
          <a:p>
            <a:pPr>
              <a:buFont typeface="Wingdings" panose="05000000000000000000" pitchFamily="2" charset="2"/>
              <a:buChar char="§"/>
            </a:pPr>
            <a:endParaRPr lang="de-DE" sz="3200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3200" dirty="0" smtClean="0"/>
              <a:t>Schulfest-Infos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5E099004-B2DD-4EC5-A416-5E84E8DC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Elterninformation – Übergang 4/5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B7259E5E-BF03-4785-B7A1-B327A63A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B426-1D62-4D1F-9B94-96D304A7D997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307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4A44D28-FAA6-48C0-B56C-7B41714F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„Einkaufsliste“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5E47795-31F8-42DC-B8D6-7DB24749B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73" y="1545539"/>
            <a:ext cx="9712041" cy="52585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Kunst: Farbkasten, Pinsel (Haar- und Borstenpinsel in verschiedenen Stärken), Block A3, Tuch, Box (wie in Grundschule), Heft A4 ohne Linien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Linierte und karierte Hefte A4 mit beidseitigem Rand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Hefter A4 (verschiedene Farben)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Mäppchen mit Farbstiften, Füller, Bleistift, Spitzer, Radiergummi, Schere, Kleber, Lineal, Geodreieck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Schulplaner wird für die Klassen 5 von der Schule gestellt!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(Vom Förderverein</a:t>
            </a:r>
            <a:r>
              <a:rPr lang="de-DE" dirty="0" smtClean="0"/>
              <a:t>!)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5E099004-B2DD-4EC5-A416-5E84E8DC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Elterninformation – Übergang 4/5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B7259E5E-BF03-4785-B7A1-B327A63A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B426-1D62-4D1F-9B94-96D304A7D997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316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Schulzweige der Lichtbergschule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Elterninformation – Übergang 4/5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B426-1D62-4D1F-9B94-96D304A7D997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100" name="Gruppieren 99"/>
          <p:cNvGrpSpPr/>
          <p:nvPr/>
        </p:nvGrpSpPr>
        <p:grpSpPr>
          <a:xfrm>
            <a:off x="3377890" y="1443551"/>
            <a:ext cx="5452475" cy="4689145"/>
            <a:chOff x="2575720" y="1884361"/>
            <a:chExt cx="4054952" cy="3678239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2590800" y="4483100"/>
              <a:ext cx="4035425" cy="1079500"/>
              <a:chOff x="3234" y="5952"/>
              <a:chExt cx="6356" cy="1700"/>
            </a:xfrm>
          </p:grpSpPr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3234" y="7312"/>
                <a:ext cx="5448" cy="3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3234" y="6972"/>
                <a:ext cx="5448" cy="3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3234" y="6632"/>
                <a:ext cx="5448" cy="3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3234" y="6292"/>
                <a:ext cx="5448" cy="3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1" name="AutoShape 8"/>
              <p:cNvSpPr>
                <a:spLocks noChangeArrowheads="1"/>
              </p:cNvSpPr>
              <p:nvPr/>
            </p:nvSpPr>
            <p:spPr bwMode="auto">
              <a:xfrm rot="5400000" flipH="1">
                <a:off x="8569" y="6068"/>
                <a:ext cx="680" cy="454"/>
              </a:xfrm>
              <a:prstGeom prst="parallelogram">
                <a:avLst>
                  <a:gd name="adj" fmla="val 73378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2" name="AutoShape 9"/>
              <p:cNvSpPr>
                <a:spLocks noChangeArrowheads="1"/>
              </p:cNvSpPr>
              <p:nvPr/>
            </p:nvSpPr>
            <p:spPr bwMode="auto">
              <a:xfrm rot="5400000" flipH="1">
                <a:off x="8569" y="6405"/>
                <a:ext cx="680" cy="454"/>
              </a:xfrm>
              <a:prstGeom prst="parallelogram">
                <a:avLst>
                  <a:gd name="adj" fmla="val 73378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3" name="AutoShape 10"/>
              <p:cNvSpPr>
                <a:spLocks noChangeArrowheads="1"/>
              </p:cNvSpPr>
              <p:nvPr/>
            </p:nvSpPr>
            <p:spPr bwMode="auto">
              <a:xfrm rot="5400000" flipH="1">
                <a:off x="8569" y="6745"/>
                <a:ext cx="680" cy="454"/>
              </a:xfrm>
              <a:prstGeom prst="parallelogram">
                <a:avLst>
                  <a:gd name="adj" fmla="val 73378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 rot="5400000" flipH="1">
                <a:off x="8569" y="7085"/>
                <a:ext cx="680" cy="454"/>
              </a:xfrm>
              <a:prstGeom prst="parallelogram">
                <a:avLst>
                  <a:gd name="adj" fmla="val 73378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5" name="AutoShape 12"/>
              <p:cNvSpPr>
                <a:spLocks noChangeArrowheads="1"/>
              </p:cNvSpPr>
              <p:nvPr/>
            </p:nvSpPr>
            <p:spPr bwMode="auto">
              <a:xfrm>
                <a:off x="3234" y="5952"/>
                <a:ext cx="5902" cy="340"/>
              </a:xfrm>
              <a:prstGeom prst="parallelogram">
                <a:avLst>
                  <a:gd name="adj" fmla="val 136138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4596" y="6468"/>
                <a:ext cx="2951" cy="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200" b="1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200" b="1"/>
                  <a:t>Grundschulen</a:t>
                </a:r>
                <a:endParaRPr lang="de-DE" altLang="de-DE" sz="1800"/>
              </a:p>
            </p:txBody>
          </p:sp>
          <p:grpSp>
            <p:nvGrpSpPr>
              <p:cNvPr id="17" name="Group 14"/>
              <p:cNvGrpSpPr>
                <a:grpSpLocks/>
              </p:cNvGrpSpPr>
              <p:nvPr/>
            </p:nvGrpSpPr>
            <p:grpSpPr bwMode="auto">
              <a:xfrm>
                <a:off x="9136" y="5952"/>
                <a:ext cx="454" cy="1360"/>
                <a:chOff x="9363" y="5898"/>
                <a:chExt cx="454" cy="1360"/>
              </a:xfrm>
            </p:grpSpPr>
            <p:sp>
              <p:nvSpPr>
                <p:cNvPr id="18" name="Rectangle 15"/>
                <p:cNvSpPr>
                  <a:spLocks noChangeArrowheads="1"/>
                </p:cNvSpPr>
                <p:nvPr/>
              </p:nvSpPr>
              <p:spPr bwMode="auto">
                <a:xfrm>
                  <a:off x="9363" y="6578"/>
                  <a:ext cx="454" cy="3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19" name="Rectangle 16"/>
                <p:cNvSpPr>
                  <a:spLocks noChangeArrowheads="1"/>
                </p:cNvSpPr>
                <p:nvPr/>
              </p:nvSpPr>
              <p:spPr bwMode="auto">
                <a:xfrm>
                  <a:off x="9363" y="6918"/>
                  <a:ext cx="454" cy="3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20" name="Rectangle 17"/>
                <p:cNvSpPr>
                  <a:spLocks noChangeArrowheads="1"/>
                </p:cNvSpPr>
                <p:nvPr/>
              </p:nvSpPr>
              <p:spPr bwMode="auto">
                <a:xfrm>
                  <a:off x="9363" y="6238"/>
                  <a:ext cx="454" cy="3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21" name="Rectangle 18"/>
                <p:cNvSpPr>
                  <a:spLocks noChangeArrowheads="1"/>
                </p:cNvSpPr>
                <p:nvPr/>
              </p:nvSpPr>
              <p:spPr bwMode="auto">
                <a:xfrm>
                  <a:off x="9363" y="6578"/>
                  <a:ext cx="454" cy="3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22" name="Rectangle 19"/>
                <p:cNvSpPr>
                  <a:spLocks noChangeArrowheads="1"/>
                </p:cNvSpPr>
                <p:nvPr/>
              </p:nvSpPr>
              <p:spPr bwMode="auto">
                <a:xfrm>
                  <a:off x="9363" y="5898"/>
                  <a:ext cx="454" cy="3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23" name="Rectangle 20"/>
                <p:cNvSpPr>
                  <a:spLocks noChangeArrowheads="1"/>
                </p:cNvSpPr>
                <p:nvPr/>
              </p:nvSpPr>
              <p:spPr bwMode="auto">
                <a:xfrm>
                  <a:off x="9363" y="6238"/>
                  <a:ext cx="454" cy="3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2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522" y="5952"/>
                  <a:ext cx="22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000" tIns="10800" rIns="18000" bIns="1080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000" b="1"/>
                    <a:t>4</a:t>
                  </a:r>
                  <a:endParaRPr lang="de-DE" altLang="de-DE" sz="1800"/>
                </a:p>
              </p:txBody>
            </p:sp>
            <p:sp>
              <p:nvSpPr>
                <p:cNvPr id="2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9510" y="6284"/>
                  <a:ext cx="22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000" tIns="10800" rIns="18000" bIns="1080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000" b="1"/>
                    <a:t>3</a:t>
                  </a:r>
                  <a:endParaRPr lang="de-DE" altLang="de-DE" sz="1800"/>
                </a:p>
              </p:txBody>
            </p:sp>
            <p:sp>
              <p:nvSpPr>
                <p:cNvPr id="2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9510" y="6638"/>
                  <a:ext cx="22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000" tIns="10800" rIns="18000" bIns="1080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000" b="1"/>
                    <a:t>2</a:t>
                  </a:r>
                  <a:endParaRPr lang="de-DE" altLang="de-DE" sz="1800"/>
                </a:p>
              </p:txBody>
            </p:sp>
            <p:sp>
              <p:nvSpPr>
                <p:cNvPr id="27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510" y="6986"/>
                  <a:ext cx="228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000" tIns="10800" rIns="18000" bIns="1080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000" b="1"/>
                    <a:t>1</a:t>
                  </a:r>
                  <a:endParaRPr lang="de-DE" altLang="de-DE" sz="1800"/>
                </a:p>
              </p:txBody>
            </p:sp>
          </p:grpSp>
        </p:grpSp>
        <p:grpSp>
          <p:nvGrpSpPr>
            <p:cNvPr id="28" name="Group 25"/>
            <p:cNvGrpSpPr>
              <a:grpSpLocks/>
            </p:cNvGrpSpPr>
            <p:nvPr/>
          </p:nvGrpSpPr>
          <p:grpSpPr bwMode="auto">
            <a:xfrm>
              <a:off x="2971800" y="4330700"/>
              <a:ext cx="1820863" cy="134938"/>
              <a:chOff x="1872" y="3168"/>
              <a:chExt cx="1147" cy="85"/>
            </a:xfrm>
          </p:grpSpPr>
          <p:sp>
            <p:nvSpPr>
              <p:cNvPr id="29" name="AutoShape 26"/>
              <p:cNvSpPr>
                <a:spLocks noChangeArrowheads="1"/>
              </p:cNvSpPr>
              <p:nvPr/>
            </p:nvSpPr>
            <p:spPr bwMode="auto">
              <a:xfrm>
                <a:off x="2928" y="3174"/>
                <a:ext cx="91" cy="79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0" name="AutoShape 27"/>
              <p:cNvSpPr>
                <a:spLocks noChangeArrowheads="1"/>
              </p:cNvSpPr>
              <p:nvPr/>
            </p:nvSpPr>
            <p:spPr bwMode="auto">
              <a:xfrm>
                <a:off x="1872" y="3168"/>
                <a:ext cx="91" cy="79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31" name="AutoShape 28"/>
              <p:cNvSpPr>
                <a:spLocks noChangeArrowheads="1"/>
              </p:cNvSpPr>
              <p:nvPr/>
            </p:nvSpPr>
            <p:spPr bwMode="auto">
              <a:xfrm>
                <a:off x="2400" y="3168"/>
                <a:ext cx="91" cy="79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sp>
          <p:nvSpPr>
            <p:cNvPr id="32" name="AutoShape 29"/>
            <p:cNvSpPr>
              <a:spLocks noChangeArrowheads="1"/>
            </p:cNvSpPr>
            <p:nvPr/>
          </p:nvSpPr>
          <p:spPr bwMode="auto">
            <a:xfrm>
              <a:off x="5562600" y="4330700"/>
              <a:ext cx="144463" cy="125413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6341747" y="2534349"/>
              <a:ext cx="288925" cy="1508125"/>
              <a:chOff x="4141" y="1385"/>
              <a:chExt cx="454" cy="2376"/>
            </a:xfrm>
          </p:grpSpPr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4141" y="3365"/>
                <a:ext cx="454" cy="3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000" b="1"/>
                  <a:t>5</a:t>
                </a:r>
              </a:p>
            </p:txBody>
          </p:sp>
          <p:sp>
            <p:nvSpPr>
              <p:cNvPr id="35" name="Text Box 32"/>
              <p:cNvSpPr txBox="1">
                <a:spLocks noChangeArrowheads="1"/>
              </p:cNvSpPr>
              <p:nvPr/>
            </p:nvSpPr>
            <p:spPr bwMode="auto">
              <a:xfrm>
                <a:off x="4141" y="2969"/>
                <a:ext cx="454" cy="3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000" b="1"/>
                  <a:t>6</a:t>
                </a:r>
              </a:p>
            </p:txBody>
          </p:sp>
          <p:sp>
            <p:nvSpPr>
              <p:cNvPr id="36" name="Text Box 33"/>
              <p:cNvSpPr txBox="1">
                <a:spLocks noChangeArrowheads="1"/>
              </p:cNvSpPr>
              <p:nvPr/>
            </p:nvSpPr>
            <p:spPr bwMode="auto">
              <a:xfrm>
                <a:off x="4141" y="2573"/>
                <a:ext cx="454" cy="3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000" b="1"/>
                  <a:t>7</a:t>
                </a:r>
              </a:p>
            </p:txBody>
          </p:sp>
          <p:sp>
            <p:nvSpPr>
              <p:cNvPr id="37" name="Text Box 34"/>
              <p:cNvSpPr txBox="1">
                <a:spLocks noChangeArrowheads="1"/>
              </p:cNvSpPr>
              <p:nvPr/>
            </p:nvSpPr>
            <p:spPr bwMode="auto">
              <a:xfrm>
                <a:off x="4141" y="2177"/>
                <a:ext cx="454" cy="3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000" b="1"/>
                  <a:t>8</a:t>
                </a:r>
              </a:p>
            </p:txBody>
          </p:sp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4141" y="1781"/>
                <a:ext cx="454" cy="3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000" b="1"/>
                  <a:t>9</a:t>
                </a:r>
              </a:p>
            </p:txBody>
          </p:sp>
          <p:sp>
            <p:nvSpPr>
              <p:cNvPr id="39" name="Text Box 36"/>
              <p:cNvSpPr txBox="1">
                <a:spLocks noChangeArrowheads="1"/>
              </p:cNvSpPr>
              <p:nvPr/>
            </p:nvSpPr>
            <p:spPr bwMode="auto">
              <a:xfrm>
                <a:off x="4141" y="1385"/>
                <a:ext cx="454" cy="3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rIns="18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000" b="1"/>
                  <a:t>10</a:t>
                </a:r>
              </a:p>
            </p:txBody>
          </p:sp>
        </p:grpSp>
        <p:grpSp>
          <p:nvGrpSpPr>
            <p:cNvPr id="40" name="Group 57"/>
            <p:cNvGrpSpPr>
              <a:grpSpLocks/>
            </p:cNvGrpSpPr>
            <p:nvPr/>
          </p:nvGrpSpPr>
          <p:grpSpPr bwMode="auto">
            <a:xfrm>
              <a:off x="2575720" y="3540824"/>
              <a:ext cx="2595562" cy="755650"/>
              <a:chOff x="2325" y="10889"/>
              <a:chExt cx="4086" cy="1190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41" name="Rectangle 58"/>
              <p:cNvSpPr>
                <a:spLocks noChangeArrowheads="1"/>
              </p:cNvSpPr>
              <p:nvPr/>
            </p:nvSpPr>
            <p:spPr bwMode="auto">
              <a:xfrm>
                <a:off x="2333" y="11682"/>
                <a:ext cx="3624" cy="397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2" name="Rectangle 59"/>
              <p:cNvSpPr>
                <a:spLocks noChangeArrowheads="1"/>
              </p:cNvSpPr>
              <p:nvPr/>
            </p:nvSpPr>
            <p:spPr bwMode="auto">
              <a:xfrm>
                <a:off x="2333" y="11284"/>
                <a:ext cx="3624" cy="39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3" name="Text Box 60"/>
              <p:cNvSpPr txBox="1">
                <a:spLocks noChangeArrowheads="1"/>
              </p:cNvSpPr>
              <p:nvPr/>
            </p:nvSpPr>
            <p:spPr bwMode="auto">
              <a:xfrm>
                <a:off x="3233" y="11435"/>
                <a:ext cx="1816" cy="5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rIns="180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200" b="1" dirty="0">
                    <a:solidFill>
                      <a:srgbClr val="000000"/>
                    </a:solidFill>
                  </a:rPr>
                  <a:t>Förderstufe</a:t>
                </a:r>
                <a:endParaRPr lang="de-DE" altLang="de-DE" sz="1800" dirty="0"/>
              </a:p>
            </p:txBody>
          </p:sp>
          <p:sp>
            <p:nvSpPr>
              <p:cNvPr id="44" name="AutoShape 61"/>
              <p:cNvSpPr>
                <a:spLocks noChangeArrowheads="1"/>
              </p:cNvSpPr>
              <p:nvPr/>
            </p:nvSpPr>
            <p:spPr bwMode="auto">
              <a:xfrm>
                <a:off x="2325" y="10892"/>
                <a:ext cx="4086" cy="396"/>
              </a:xfrm>
              <a:prstGeom prst="parallelogram">
                <a:avLst>
                  <a:gd name="adj" fmla="val 115411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5" name="AutoShape 62"/>
              <p:cNvSpPr>
                <a:spLocks noChangeArrowheads="1"/>
              </p:cNvSpPr>
              <p:nvPr/>
            </p:nvSpPr>
            <p:spPr bwMode="auto">
              <a:xfrm rot="5400000" flipH="1">
                <a:off x="5786" y="11452"/>
                <a:ext cx="795" cy="454"/>
              </a:xfrm>
              <a:prstGeom prst="parallelogram">
                <a:avLst>
                  <a:gd name="adj" fmla="val 85788"/>
                </a:avLst>
              </a:prstGeom>
              <a:grpFill/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6" name="AutoShape 63"/>
              <p:cNvSpPr>
                <a:spLocks noChangeArrowheads="1"/>
              </p:cNvSpPr>
              <p:nvPr/>
            </p:nvSpPr>
            <p:spPr bwMode="auto">
              <a:xfrm rot="5400000" flipH="1">
                <a:off x="5786" y="11060"/>
                <a:ext cx="796" cy="454"/>
              </a:xfrm>
              <a:prstGeom prst="parallelogram">
                <a:avLst>
                  <a:gd name="adj" fmla="val 85896"/>
                </a:avLst>
              </a:prstGeom>
              <a:grpFill/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47" name="Group 113"/>
            <p:cNvGrpSpPr>
              <a:grpSpLocks/>
            </p:cNvGrpSpPr>
            <p:nvPr/>
          </p:nvGrpSpPr>
          <p:grpSpPr bwMode="auto">
            <a:xfrm>
              <a:off x="2588766" y="2789523"/>
              <a:ext cx="1441450" cy="1008062"/>
              <a:chOff x="1632" y="1765"/>
              <a:chExt cx="908" cy="63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8" name="AutoShape 65"/>
              <p:cNvSpPr>
                <a:spLocks noChangeArrowheads="1"/>
              </p:cNvSpPr>
              <p:nvPr/>
            </p:nvSpPr>
            <p:spPr bwMode="auto">
              <a:xfrm>
                <a:off x="1632" y="1765"/>
                <a:ext cx="908" cy="159"/>
              </a:xfrm>
              <a:prstGeom prst="parallelogram">
                <a:avLst>
                  <a:gd name="adj" fmla="val 116488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49" name="Rectangle 66"/>
              <p:cNvSpPr>
                <a:spLocks noChangeArrowheads="1"/>
              </p:cNvSpPr>
              <p:nvPr/>
            </p:nvSpPr>
            <p:spPr bwMode="auto">
              <a:xfrm>
                <a:off x="1632" y="2240"/>
                <a:ext cx="726" cy="159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0" name="Rectangle 67"/>
              <p:cNvSpPr>
                <a:spLocks noChangeArrowheads="1"/>
              </p:cNvSpPr>
              <p:nvPr/>
            </p:nvSpPr>
            <p:spPr bwMode="auto">
              <a:xfrm>
                <a:off x="1632" y="2081"/>
                <a:ext cx="726" cy="159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1" name="Rectangle 68"/>
              <p:cNvSpPr>
                <a:spLocks noChangeArrowheads="1"/>
              </p:cNvSpPr>
              <p:nvPr/>
            </p:nvSpPr>
            <p:spPr bwMode="auto">
              <a:xfrm>
                <a:off x="1632" y="1923"/>
                <a:ext cx="726" cy="159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2" name="Text Box 70"/>
              <p:cNvSpPr txBox="1">
                <a:spLocks noChangeArrowheads="1"/>
              </p:cNvSpPr>
              <p:nvPr/>
            </p:nvSpPr>
            <p:spPr bwMode="auto">
              <a:xfrm>
                <a:off x="1814" y="2274"/>
                <a:ext cx="363" cy="1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200"/>
                  <a:t>H7</a:t>
                </a:r>
              </a:p>
            </p:txBody>
          </p:sp>
          <p:sp>
            <p:nvSpPr>
              <p:cNvPr id="53" name="Text Box 71"/>
              <p:cNvSpPr txBox="1">
                <a:spLocks noChangeArrowheads="1"/>
              </p:cNvSpPr>
              <p:nvPr/>
            </p:nvSpPr>
            <p:spPr bwMode="auto">
              <a:xfrm>
                <a:off x="1814" y="2118"/>
                <a:ext cx="363" cy="1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200"/>
                  <a:t>H8</a:t>
                </a:r>
              </a:p>
            </p:txBody>
          </p:sp>
          <p:sp>
            <p:nvSpPr>
              <p:cNvPr id="54" name="Text Box 72"/>
              <p:cNvSpPr txBox="1">
                <a:spLocks noChangeArrowheads="1"/>
              </p:cNvSpPr>
              <p:nvPr/>
            </p:nvSpPr>
            <p:spPr bwMode="auto">
              <a:xfrm>
                <a:off x="1814" y="1936"/>
                <a:ext cx="363" cy="1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200"/>
                  <a:t>H9</a:t>
                </a:r>
              </a:p>
            </p:txBody>
          </p:sp>
          <p:sp>
            <p:nvSpPr>
              <p:cNvPr id="55" name="AutoShape 73"/>
              <p:cNvSpPr>
                <a:spLocks noChangeArrowheads="1"/>
              </p:cNvSpPr>
              <p:nvPr/>
            </p:nvSpPr>
            <p:spPr bwMode="auto">
              <a:xfrm rot="5400000" flipH="1">
                <a:off x="2290" y="2150"/>
                <a:ext cx="318" cy="182"/>
              </a:xfrm>
              <a:prstGeom prst="parallelogram">
                <a:avLst>
                  <a:gd name="adj" fmla="val 85599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6" name="AutoShape 74"/>
              <p:cNvSpPr>
                <a:spLocks noChangeArrowheads="1"/>
              </p:cNvSpPr>
              <p:nvPr/>
            </p:nvSpPr>
            <p:spPr bwMode="auto">
              <a:xfrm rot="5400000" flipH="1">
                <a:off x="2290" y="1992"/>
                <a:ext cx="318" cy="182"/>
              </a:xfrm>
              <a:prstGeom prst="parallelogram">
                <a:avLst>
                  <a:gd name="adj" fmla="val 85599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57" name="AutoShape 75"/>
              <p:cNvSpPr>
                <a:spLocks noChangeArrowheads="1"/>
              </p:cNvSpPr>
              <p:nvPr/>
            </p:nvSpPr>
            <p:spPr bwMode="auto">
              <a:xfrm rot="5400000" flipH="1">
                <a:off x="2290" y="1834"/>
                <a:ext cx="317" cy="182"/>
              </a:xfrm>
              <a:prstGeom prst="parallelogram">
                <a:avLst>
                  <a:gd name="adj" fmla="val 8533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58" name="Group 76"/>
            <p:cNvGrpSpPr>
              <a:grpSpLocks/>
            </p:cNvGrpSpPr>
            <p:nvPr/>
          </p:nvGrpSpPr>
          <p:grpSpPr bwMode="auto">
            <a:xfrm>
              <a:off x="3741740" y="2536317"/>
              <a:ext cx="1441450" cy="1260475"/>
              <a:chOff x="4141" y="9299"/>
              <a:chExt cx="2270" cy="1986"/>
            </a:xfrm>
            <a:solidFill>
              <a:schemeClr val="accent2">
                <a:lumMod val="60000"/>
                <a:lumOff val="40000"/>
              </a:schemeClr>
            </a:solidFill>
          </p:grpSpPr>
          <p:graphicFrame>
            <p:nvGraphicFramePr>
              <p:cNvPr id="59" name="Object 77"/>
              <p:cNvGraphicFramePr>
                <a:graphicFrameLocks noChangeAspect="1"/>
              </p:cNvGraphicFramePr>
              <p:nvPr/>
            </p:nvGraphicFramePr>
            <p:xfrm>
              <a:off x="4910" y="9469"/>
              <a:ext cx="1191" cy="7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5" r:id="rId3" imgW="756753" imgH="482339" progId="">
                      <p:embed/>
                    </p:oleObj>
                  </mc:Choice>
                  <mc:Fallback>
                    <p:oleObj r:id="rId3" imgW="756753" imgH="482339" progId="">
                      <p:embed/>
                      <p:pic>
                        <p:nvPicPr>
                          <p:cNvPr id="59" name="Object 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10" y="9469"/>
                            <a:ext cx="1191" cy="7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" name="Rectangle 78"/>
              <p:cNvSpPr>
                <a:spLocks noChangeArrowheads="1"/>
              </p:cNvSpPr>
              <p:nvPr/>
            </p:nvSpPr>
            <p:spPr bwMode="auto">
              <a:xfrm>
                <a:off x="4141" y="10888"/>
                <a:ext cx="1816" cy="397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1" name="Rectangle 79"/>
              <p:cNvSpPr>
                <a:spLocks noChangeArrowheads="1"/>
              </p:cNvSpPr>
              <p:nvPr/>
            </p:nvSpPr>
            <p:spPr bwMode="auto">
              <a:xfrm>
                <a:off x="4141" y="9698"/>
                <a:ext cx="1813" cy="397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2" name="Rectangle 80"/>
              <p:cNvSpPr>
                <a:spLocks noChangeArrowheads="1"/>
              </p:cNvSpPr>
              <p:nvPr/>
            </p:nvSpPr>
            <p:spPr bwMode="auto">
              <a:xfrm>
                <a:off x="4141" y="10093"/>
                <a:ext cx="1816" cy="397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3" name="Rectangle 81"/>
              <p:cNvSpPr>
                <a:spLocks noChangeArrowheads="1"/>
              </p:cNvSpPr>
              <p:nvPr/>
            </p:nvSpPr>
            <p:spPr bwMode="auto">
              <a:xfrm>
                <a:off x="4141" y="10493"/>
                <a:ext cx="1816" cy="39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4" name="AutoShape 82"/>
              <p:cNvSpPr>
                <a:spLocks noChangeArrowheads="1"/>
              </p:cNvSpPr>
              <p:nvPr/>
            </p:nvSpPr>
            <p:spPr bwMode="auto">
              <a:xfrm>
                <a:off x="4141" y="9299"/>
                <a:ext cx="2270" cy="397"/>
              </a:xfrm>
              <a:prstGeom prst="parallelogram">
                <a:avLst>
                  <a:gd name="adj" fmla="val 114358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5" name="Text Box 83"/>
              <p:cNvSpPr txBox="1">
                <a:spLocks noChangeArrowheads="1"/>
              </p:cNvSpPr>
              <p:nvPr/>
            </p:nvSpPr>
            <p:spPr bwMode="auto">
              <a:xfrm>
                <a:off x="4595" y="10535"/>
                <a:ext cx="908" cy="2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200"/>
                  <a:t>R8</a:t>
                </a:r>
              </a:p>
            </p:txBody>
          </p:sp>
          <p:sp>
            <p:nvSpPr>
              <p:cNvPr id="66" name="Text Box 84"/>
              <p:cNvSpPr txBox="1">
                <a:spLocks noChangeArrowheads="1"/>
              </p:cNvSpPr>
              <p:nvPr/>
            </p:nvSpPr>
            <p:spPr bwMode="auto">
              <a:xfrm>
                <a:off x="4595" y="10138"/>
                <a:ext cx="908" cy="2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200"/>
                  <a:t>R9</a:t>
                </a:r>
              </a:p>
            </p:txBody>
          </p:sp>
          <p:sp>
            <p:nvSpPr>
              <p:cNvPr id="67" name="Text Box 85"/>
              <p:cNvSpPr txBox="1">
                <a:spLocks noChangeArrowheads="1"/>
              </p:cNvSpPr>
              <p:nvPr/>
            </p:nvSpPr>
            <p:spPr bwMode="auto">
              <a:xfrm>
                <a:off x="4595" y="9731"/>
                <a:ext cx="908" cy="2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200"/>
                  <a:t>R10</a:t>
                </a:r>
              </a:p>
            </p:txBody>
          </p:sp>
          <p:sp>
            <p:nvSpPr>
              <p:cNvPr id="68" name="Text Box 86"/>
              <p:cNvSpPr txBox="1">
                <a:spLocks noChangeArrowheads="1"/>
              </p:cNvSpPr>
              <p:nvPr/>
            </p:nvSpPr>
            <p:spPr bwMode="auto">
              <a:xfrm>
                <a:off x="4595" y="10941"/>
                <a:ext cx="908" cy="2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200"/>
                  <a:t>R7</a:t>
                </a:r>
              </a:p>
            </p:txBody>
          </p:sp>
          <p:sp>
            <p:nvSpPr>
              <p:cNvPr id="69" name="AutoShape 88"/>
              <p:cNvSpPr>
                <a:spLocks noChangeArrowheads="1"/>
              </p:cNvSpPr>
              <p:nvPr/>
            </p:nvSpPr>
            <p:spPr bwMode="auto">
              <a:xfrm rot="5400000" flipH="1">
                <a:off x="5784" y="9472"/>
                <a:ext cx="794" cy="454"/>
              </a:xfrm>
              <a:prstGeom prst="parallelogram">
                <a:avLst>
                  <a:gd name="adj" fmla="val 8568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70" name="AutoShape 89"/>
              <p:cNvSpPr>
                <a:spLocks noChangeArrowheads="1"/>
              </p:cNvSpPr>
              <p:nvPr/>
            </p:nvSpPr>
            <p:spPr bwMode="auto">
              <a:xfrm rot="5400000" flipH="1">
                <a:off x="5784" y="10264"/>
                <a:ext cx="794" cy="454"/>
              </a:xfrm>
              <a:prstGeom prst="parallelogram">
                <a:avLst>
                  <a:gd name="adj" fmla="val 8568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71" name="AutoShape 90"/>
              <p:cNvSpPr>
                <a:spLocks noChangeArrowheads="1"/>
              </p:cNvSpPr>
              <p:nvPr/>
            </p:nvSpPr>
            <p:spPr bwMode="auto">
              <a:xfrm rot="5400000" flipH="1">
                <a:off x="5784" y="10660"/>
                <a:ext cx="794" cy="454"/>
              </a:xfrm>
              <a:prstGeom prst="parallelogram">
                <a:avLst>
                  <a:gd name="adj" fmla="val 8568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72" name="AutoShape 91"/>
              <p:cNvSpPr>
                <a:spLocks noChangeArrowheads="1"/>
              </p:cNvSpPr>
              <p:nvPr/>
            </p:nvSpPr>
            <p:spPr bwMode="auto">
              <a:xfrm rot="5400000" flipH="1">
                <a:off x="5784" y="9868"/>
                <a:ext cx="794" cy="454"/>
              </a:xfrm>
              <a:prstGeom prst="parallelogram">
                <a:avLst>
                  <a:gd name="adj" fmla="val 8568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73" name="Group 120"/>
            <p:cNvGrpSpPr>
              <a:grpSpLocks/>
            </p:cNvGrpSpPr>
            <p:nvPr/>
          </p:nvGrpSpPr>
          <p:grpSpPr bwMode="auto">
            <a:xfrm>
              <a:off x="2730500" y="1884361"/>
              <a:ext cx="3592513" cy="485774"/>
              <a:chOff x="1720" y="1187"/>
              <a:chExt cx="2263" cy="306"/>
            </a:xfrm>
          </p:grpSpPr>
          <p:sp>
            <p:nvSpPr>
              <p:cNvPr id="74" name="AutoShape 46"/>
              <p:cNvSpPr>
                <a:spLocks noChangeArrowheads="1"/>
              </p:cNvSpPr>
              <p:nvPr/>
            </p:nvSpPr>
            <p:spPr bwMode="auto">
              <a:xfrm>
                <a:off x="1720" y="1187"/>
                <a:ext cx="776" cy="271"/>
              </a:xfrm>
              <a:prstGeom prst="cube">
                <a:avLst>
                  <a:gd name="adj" fmla="val 10917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75" name="Text Box 47"/>
              <p:cNvSpPr txBox="1">
                <a:spLocks noChangeArrowheads="1"/>
              </p:cNvSpPr>
              <p:nvPr/>
            </p:nvSpPr>
            <p:spPr bwMode="auto">
              <a:xfrm>
                <a:off x="1855" y="1242"/>
                <a:ext cx="545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3CCCC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54000" bIns="108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000" b="1" dirty="0"/>
                  <a:t>Hauptschul-</a:t>
                </a:r>
                <a:br>
                  <a:rPr lang="de-DE" altLang="de-DE" sz="1000" b="1" dirty="0"/>
                </a:br>
                <a:r>
                  <a:rPr lang="de-DE" altLang="de-DE" sz="1000" b="1" dirty="0"/>
                  <a:t>zweig</a:t>
                </a:r>
                <a:endParaRPr lang="de-DE" altLang="de-DE" sz="1800" dirty="0"/>
              </a:p>
            </p:txBody>
          </p:sp>
          <p:sp>
            <p:nvSpPr>
              <p:cNvPr id="76" name="AutoShape 48"/>
              <p:cNvSpPr>
                <a:spLocks noChangeArrowheads="1"/>
              </p:cNvSpPr>
              <p:nvPr/>
            </p:nvSpPr>
            <p:spPr bwMode="auto">
              <a:xfrm>
                <a:off x="2496" y="1187"/>
                <a:ext cx="761" cy="271"/>
              </a:xfrm>
              <a:prstGeom prst="cube">
                <a:avLst>
                  <a:gd name="adj" fmla="val 10843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77" name="AutoShape 49"/>
              <p:cNvSpPr>
                <a:spLocks noChangeArrowheads="1"/>
              </p:cNvSpPr>
              <p:nvPr/>
            </p:nvSpPr>
            <p:spPr bwMode="auto">
              <a:xfrm>
                <a:off x="3257" y="1187"/>
                <a:ext cx="726" cy="271"/>
              </a:xfrm>
              <a:prstGeom prst="cube">
                <a:avLst>
                  <a:gd name="adj" fmla="val 10843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78" name="Text Box 50"/>
              <p:cNvSpPr txBox="1">
                <a:spLocks noChangeArrowheads="1"/>
              </p:cNvSpPr>
              <p:nvPr/>
            </p:nvSpPr>
            <p:spPr bwMode="auto">
              <a:xfrm>
                <a:off x="2574" y="1242"/>
                <a:ext cx="545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CC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000" b="1"/>
                  <a:t>Realschul-</a:t>
                </a:r>
                <a:br>
                  <a:rPr lang="de-DE" altLang="de-DE" sz="1000" b="1"/>
                </a:br>
                <a:r>
                  <a:rPr lang="de-DE" altLang="de-DE" sz="1000" b="1"/>
                  <a:t>zweig</a:t>
                </a:r>
                <a:endParaRPr lang="de-DE" altLang="de-DE" sz="1800"/>
              </a:p>
            </p:txBody>
          </p:sp>
          <p:sp>
            <p:nvSpPr>
              <p:cNvPr id="79" name="Text Box 51"/>
              <p:cNvSpPr txBox="1">
                <a:spLocks noChangeArrowheads="1"/>
              </p:cNvSpPr>
              <p:nvPr/>
            </p:nvSpPr>
            <p:spPr bwMode="auto">
              <a:xfrm>
                <a:off x="3268" y="1255"/>
                <a:ext cx="643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000" b="1" dirty="0"/>
                  <a:t>Gymnasial-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000" b="1" dirty="0"/>
                  <a:t>zweig</a:t>
                </a:r>
                <a:r>
                  <a:rPr lang="de-DE" altLang="de-DE" sz="900" b="1" dirty="0"/>
                  <a:t> </a:t>
                </a:r>
                <a:endParaRPr lang="de-DE" altLang="de-DE" sz="1800" dirty="0"/>
              </a:p>
            </p:txBody>
          </p:sp>
        </p:grpSp>
        <p:grpSp>
          <p:nvGrpSpPr>
            <p:cNvPr id="80" name="Gruppieren 79"/>
            <p:cNvGrpSpPr>
              <a:grpSpLocks/>
            </p:cNvGrpSpPr>
            <p:nvPr/>
          </p:nvGrpSpPr>
          <p:grpSpPr bwMode="auto">
            <a:xfrm>
              <a:off x="4883150" y="2535238"/>
              <a:ext cx="1443038" cy="1760537"/>
              <a:chOff x="7239000" y="2609204"/>
              <a:chExt cx="1443038" cy="1760539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81" name="Rectangle 94"/>
              <p:cNvSpPr>
                <a:spLocks noChangeArrowheads="1"/>
              </p:cNvSpPr>
              <p:nvPr/>
            </p:nvSpPr>
            <p:spPr bwMode="auto">
              <a:xfrm>
                <a:off x="7239000" y="3614093"/>
                <a:ext cx="1154113" cy="252413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82" name="AutoShape 95"/>
              <p:cNvSpPr>
                <a:spLocks noChangeArrowheads="1"/>
              </p:cNvSpPr>
              <p:nvPr/>
            </p:nvSpPr>
            <p:spPr bwMode="auto">
              <a:xfrm rot="5400000" flipH="1">
                <a:off x="8285163" y="3469630"/>
                <a:ext cx="503238" cy="288925"/>
              </a:xfrm>
              <a:prstGeom prst="parallelogram">
                <a:avLst>
                  <a:gd name="adj" fmla="val 8533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83" name="Rectangle 96"/>
              <p:cNvSpPr>
                <a:spLocks noChangeArrowheads="1"/>
              </p:cNvSpPr>
              <p:nvPr/>
            </p:nvSpPr>
            <p:spPr bwMode="auto">
              <a:xfrm>
                <a:off x="7239000" y="3361680"/>
                <a:ext cx="1154113" cy="252413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84" name="Rectangle 97"/>
              <p:cNvSpPr>
                <a:spLocks noChangeArrowheads="1"/>
              </p:cNvSpPr>
              <p:nvPr/>
            </p:nvSpPr>
            <p:spPr bwMode="auto">
              <a:xfrm>
                <a:off x="7239000" y="3109268"/>
                <a:ext cx="1154113" cy="252413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85" name="AutoShape 100"/>
              <p:cNvSpPr>
                <a:spLocks noChangeArrowheads="1"/>
              </p:cNvSpPr>
              <p:nvPr/>
            </p:nvSpPr>
            <p:spPr bwMode="auto">
              <a:xfrm rot="5400000" flipH="1">
                <a:off x="8285163" y="3217218"/>
                <a:ext cx="504825" cy="288925"/>
              </a:xfrm>
              <a:prstGeom prst="parallelogram">
                <a:avLst>
                  <a:gd name="adj" fmla="val 85599"/>
                </a:avLst>
              </a:prstGeom>
              <a:grpFill/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86" name="AutoShape 101"/>
              <p:cNvSpPr>
                <a:spLocks noChangeArrowheads="1"/>
              </p:cNvSpPr>
              <p:nvPr/>
            </p:nvSpPr>
            <p:spPr bwMode="auto">
              <a:xfrm rot="5400000" flipH="1">
                <a:off x="8285163" y="2964805"/>
                <a:ext cx="504825" cy="288925"/>
              </a:xfrm>
              <a:prstGeom prst="parallelogram">
                <a:avLst>
                  <a:gd name="adj" fmla="val 85599"/>
                </a:avLst>
              </a:prstGeom>
              <a:grpFill/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87" name="Text Box 104"/>
              <p:cNvSpPr txBox="1">
                <a:spLocks noChangeArrowheads="1"/>
              </p:cNvSpPr>
              <p:nvPr/>
            </p:nvSpPr>
            <p:spPr bwMode="auto">
              <a:xfrm>
                <a:off x="7527925" y="3636318"/>
                <a:ext cx="576263" cy="168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200">
                    <a:solidFill>
                      <a:srgbClr val="000000"/>
                    </a:solidFill>
                  </a:rPr>
                  <a:t>G7</a:t>
                </a:r>
                <a:endParaRPr lang="de-DE" altLang="de-DE" sz="1800"/>
              </a:p>
            </p:txBody>
          </p:sp>
          <p:sp>
            <p:nvSpPr>
              <p:cNvPr id="88" name="Rectangle 105"/>
              <p:cNvSpPr>
                <a:spLocks noChangeArrowheads="1"/>
              </p:cNvSpPr>
              <p:nvPr/>
            </p:nvSpPr>
            <p:spPr bwMode="auto">
              <a:xfrm>
                <a:off x="7239000" y="4117330"/>
                <a:ext cx="1154113" cy="252413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89" name="Rectangle 106"/>
              <p:cNvSpPr>
                <a:spLocks noChangeArrowheads="1"/>
              </p:cNvSpPr>
              <p:nvPr/>
            </p:nvSpPr>
            <p:spPr bwMode="auto">
              <a:xfrm>
                <a:off x="7239000" y="3864918"/>
                <a:ext cx="1154113" cy="252413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90" name="AutoShape 107"/>
              <p:cNvSpPr>
                <a:spLocks noChangeArrowheads="1"/>
              </p:cNvSpPr>
              <p:nvPr/>
            </p:nvSpPr>
            <p:spPr bwMode="auto">
              <a:xfrm rot="5400000" flipH="1">
                <a:off x="8285163" y="3972868"/>
                <a:ext cx="504825" cy="288925"/>
              </a:xfrm>
              <a:prstGeom prst="parallelogram">
                <a:avLst>
                  <a:gd name="adj" fmla="val 85599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91" name="AutoShape 108"/>
              <p:cNvSpPr>
                <a:spLocks noChangeArrowheads="1"/>
              </p:cNvSpPr>
              <p:nvPr/>
            </p:nvSpPr>
            <p:spPr bwMode="auto">
              <a:xfrm rot="5400000" flipH="1">
                <a:off x="8285163" y="3722043"/>
                <a:ext cx="504825" cy="288925"/>
              </a:xfrm>
              <a:prstGeom prst="parallelogram">
                <a:avLst>
                  <a:gd name="adj" fmla="val 85599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92" name="Text Box 109"/>
              <p:cNvSpPr txBox="1">
                <a:spLocks noChangeArrowheads="1"/>
              </p:cNvSpPr>
              <p:nvPr/>
            </p:nvSpPr>
            <p:spPr bwMode="auto">
              <a:xfrm>
                <a:off x="7532688" y="3893493"/>
                <a:ext cx="576263" cy="168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200">
                    <a:solidFill>
                      <a:srgbClr val="000000"/>
                    </a:solidFill>
                  </a:rPr>
                  <a:t>G6</a:t>
                </a:r>
                <a:endParaRPr lang="de-DE" altLang="de-DE" sz="1800"/>
              </a:p>
            </p:txBody>
          </p:sp>
          <p:sp>
            <p:nvSpPr>
              <p:cNvPr id="93" name="Text Box 110"/>
              <p:cNvSpPr txBox="1">
                <a:spLocks noChangeArrowheads="1"/>
              </p:cNvSpPr>
              <p:nvPr/>
            </p:nvSpPr>
            <p:spPr bwMode="auto">
              <a:xfrm>
                <a:off x="7532688" y="4144318"/>
                <a:ext cx="576263" cy="168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200">
                    <a:solidFill>
                      <a:srgbClr val="000000"/>
                    </a:solidFill>
                  </a:rPr>
                  <a:t>G5</a:t>
                </a:r>
                <a:endParaRPr lang="de-DE" altLang="de-DE" sz="900"/>
              </a:p>
            </p:txBody>
          </p:sp>
          <p:sp>
            <p:nvSpPr>
              <p:cNvPr id="94" name="Text Box 115"/>
              <p:cNvSpPr txBox="1">
                <a:spLocks noChangeArrowheads="1"/>
              </p:cNvSpPr>
              <p:nvPr/>
            </p:nvSpPr>
            <p:spPr bwMode="auto">
              <a:xfrm>
                <a:off x="7527925" y="3380730"/>
                <a:ext cx="576263" cy="168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200">
                    <a:solidFill>
                      <a:srgbClr val="000000"/>
                    </a:solidFill>
                  </a:rPr>
                  <a:t>G8</a:t>
                </a:r>
                <a:endParaRPr lang="de-DE" altLang="de-DE" sz="1800"/>
              </a:p>
            </p:txBody>
          </p:sp>
          <p:sp>
            <p:nvSpPr>
              <p:cNvPr id="95" name="Text Box 116"/>
              <p:cNvSpPr txBox="1">
                <a:spLocks noChangeArrowheads="1"/>
              </p:cNvSpPr>
              <p:nvPr/>
            </p:nvSpPr>
            <p:spPr bwMode="auto">
              <a:xfrm>
                <a:off x="7527925" y="3117205"/>
                <a:ext cx="576263" cy="168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200">
                    <a:solidFill>
                      <a:srgbClr val="000000"/>
                    </a:solidFill>
                  </a:rPr>
                  <a:t>G9</a:t>
                </a:r>
                <a:endParaRPr lang="de-DE" altLang="de-DE" sz="1800"/>
              </a:p>
            </p:txBody>
          </p:sp>
          <p:sp>
            <p:nvSpPr>
              <p:cNvPr id="96" name="Rectangle 97"/>
              <p:cNvSpPr>
                <a:spLocks noChangeArrowheads="1"/>
              </p:cNvSpPr>
              <p:nvPr/>
            </p:nvSpPr>
            <p:spPr bwMode="auto">
              <a:xfrm>
                <a:off x="7239000" y="2861617"/>
                <a:ext cx="1154113" cy="252413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97" name="AutoShape 99"/>
              <p:cNvSpPr>
                <a:spLocks noChangeArrowheads="1"/>
              </p:cNvSpPr>
              <p:nvPr/>
            </p:nvSpPr>
            <p:spPr bwMode="auto">
              <a:xfrm>
                <a:off x="7239000" y="2609204"/>
                <a:ext cx="1443038" cy="252413"/>
              </a:xfrm>
              <a:prstGeom prst="parallelogram">
                <a:avLst>
                  <a:gd name="adj" fmla="val 120771"/>
                </a:avLst>
              </a:prstGeom>
              <a:grpFill/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98" name="AutoShape 101"/>
              <p:cNvSpPr>
                <a:spLocks noChangeArrowheads="1"/>
              </p:cNvSpPr>
              <p:nvPr/>
            </p:nvSpPr>
            <p:spPr bwMode="auto">
              <a:xfrm rot="5400000" flipH="1">
                <a:off x="8285163" y="2717154"/>
                <a:ext cx="504825" cy="288925"/>
              </a:xfrm>
              <a:prstGeom prst="parallelogram">
                <a:avLst>
                  <a:gd name="adj" fmla="val 85599"/>
                </a:avLst>
              </a:prstGeom>
              <a:grpFill/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99" name="Text Box 116"/>
              <p:cNvSpPr txBox="1">
                <a:spLocks noChangeArrowheads="1"/>
              </p:cNvSpPr>
              <p:nvPr/>
            </p:nvSpPr>
            <p:spPr bwMode="auto">
              <a:xfrm>
                <a:off x="7527925" y="2869554"/>
                <a:ext cx="576263" cy="168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" tIns="10800" rIns="18000" bIns="1080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200">
                    <a:solidFill>
                      <a:srgbClr val="000000"/>
                    </a:solidFill>
                  </a:rPr>
                  <a:t>G10</a:t>
                </a:r>
                <a:endParaRPr lang="de-DE" altLang="de-DE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364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Anliegen und Aufgaben der Förderstufe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Vermeidung einer zu frühen Entscheidung bezüglich der </a:t>
            </a:r>
            <a:r>
              <a:rPr lang="de-DE" dirty="0" smtClean="0"/>
              <a:t>Schullaufbahn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endParaRPr lang="de-DE" dirty="0"/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Erprobung in leistungsdifferenzierten Kursen (E- und G-Kurse) und neuen Fächern </a:t>
            </a:r>
            <a:endParaRPr lang="de-DE" dirty="0" smtClean="0"/>
          </a:p>
          <a:p>
            <a:pPr marL="360000" indent="-360000">
              <a:buFont typeface="Wingdings" panose="05000000000000000000" pitchFamily="2" charset="2"/>
              <a:buChar char="§"/>
            </a:pPr>
            <a:endParaRPr lang="de-DE" dirty="0"/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Förderung individueller Fähigkeiten und Begabungen (u.a. auch durch innere Differenzierung oder Förderangebote</a:t>
            </a:r>
            <a:r>
              <a:rPr lang="de-DE" dirty="0" smtClean="0"/>
              <a:t>)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endParaRPr lang="de-DE" dirty="0"/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soziales </a:t>
            </a:r>
            <a:r>
              <a:rPr lang="de-DE" dirty="0" smtClean="0"/>
              <a:t>und gemeinsames Lernen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 smtClean="0"/>
              <a:t>vertrauter </a:t>
            </a:r>
            <a:r>
              <a:rPr lang="de-DE" dirty="0"/>
              <a:t>Klassenverband in den Jahrgangsstufen 5 und 6</a:t>
            </a:r>
          </a:p>
          <a:p>
            <a:pPr marL="0" indent="0">
              <a:buNone/>
            </a:pPr>
            <a:endParaRPr lang="de-DE" dirty="0"/>
          </a:p>
          <a:p>
            <a:pPr marL="360000" indent="-360000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Elterninformation – Übergang 4/5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B426-1D62-4D1F-9B94-96D304A7D997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25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Differenzierter Kursunterricht in der Förderstufe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u="sng" dirty="0"/>
              <a:t>Kursarten</a:t>
            </a:r>
            <a:r>
              <a:rPr lang="de-DE" dirty="0"/>
              <a:t>: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Grundkurs (G-Kurs)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Erweiterungskurs (E-Kurs)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u="sng" dirty="0"/>
              <a:t>Differenzierter Kursunterricht in …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Mathematik – ab dem 2. Halbjahr der Klasse 5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Englisch – ab dem 2. Halbjahr der Klasse 5</a:t>
            </a:r>
          </a:p>
          <a:p>
            <a:pPr marL="360000" indent="-360000">
              <a:buFont typeface="Wingdings" panose="05000000000000000000" pitchFamily="2" charset="2"/>
              <a:buChar char="§"/>
            </a:pPr>
            <a:r>
              <a:rPr lang="de-DE" dirty="0"/>
              <a:t>Deutsch – ab dem 1. Halbjahr der Klasse 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Elterninformation – Übergang 4/5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B426-1D62-4D1F-9B94-96D304A7D997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1964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</Words>
  <Application>Microsoft Office PowerPoint</Application>
  <PresentationFormat>Benutzerdefiniert</PresentationFormat>
  <Paragraphs>217</Paragraphs>
  <Slides>21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Office</vt:lpstr>
      <vt:lpstr>Herzlich willkommen zum Elternabend!</vt:lpstr>
      <vt:lpstr>Information</vt:lpstr>
      <vt:lpstr>Schulaufnahmefeier am 27. August 2024</vt:lpstr>
      <vt:lpstr>Gestaltung der ersten Schulwoche (28. – 30. August)</vt:lpstr>
      <vt:lpstr>Das ist uns wichtig:</vt:lpstr>
      <vt:lpstr>„Einkaufsliste“</vt:lpstr>
      <vt:lpstr>Schulzweige der Lichtbergschule </vt:lpstr>
      <vt:lpstr>Anliegen und Aufgaben der Förderstufe</vt:lpstr>
      <vt:lpstr>Differenzierter Kursunterricht in der Förderstufe</vt:lpstr>
      <vt:lpstr>Durchlässigkeit zwischen den Kursen</vt:lpstr>
      <vt:lpstr>Elternrechte</vt:lpstr>
      <vt:lpstr>Übergänge innerhalb der Förderstufe und zum Gymnasialzweig</vt:lpstr>
      <vt:lpstr>Anliegen und Aufgaben des Gymnasialzweig</vt:lpstr>
      <vt:lpstr>Kultur in der Schule:  Musikwerkstatt, Ganztagsangebote Förderangebote</vt:lpstr>
      <vt:lpstr>Musikwerkstatt</vt:lpstr>
      <vt:lpstr>Individuelle Förderung</vt:lpstr>
      <vt:lpstr>Ganztagsangebote I</vt:lpstr>
      <vt:lpstr>Ganztagsangebote II</vt:lpstr>
      <vt:lpstr>Spiel- und Sportfest für die Klasse 5</vt:lpstr>
      <vt:lpstr>PowerPoint-Präsentation</vt:lpstr>
      <vt:lpstr>         Termine:   Schulfest am 11. Juli 2024 ab 15.00 Uhr  erster Elternabend Klasse 5: 9. September 2024,      19.00 Uhr  Spiel und Sportfest: voraussichtlich 13. September,      ab 14.00 Uhr   Noch Fragen?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Elterninformation: Förderstufe und besondere Angebote der Lichtbergschule</dc:title>
  <dc:creator>Christian Pießnack</dc:creator>
  <cp:lastModifiedBy>Radics</cp:lastModifiedBy>
  <cp:revision>25</cp:revision>
  <cp:lastPrinted>2022-11-14T09:08:00Z</cp:lastPrinted>
  <dcterms:created xsi:type="dcterms:W3CDTF">2020-10-31T09:15:24Z</dcterms:created>
  <dcterms:modified xsi:type="dcterms:W3CDTF">2024-07-02T16:08:52Z</dcterms:modified>
</cp:coreProperties>
</file>